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5.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6.xml" ContentType="application/vnd.openxmlformats-officedocument.theme+xml"/>
  <Override PartName="/ppt/slideLayouts/slideLayout21.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479" r:id="rId5"/>
    <p:sldMasterId id="2147493487" r:id="rId6"/>
    <p:sldMasterId id="2147493499" r:id="rId7"/>
    <p:sldMasterId id="2147493495" r:id="rId8"/>
    <p:sldMasterId id="2147493482" r:id="rId9"/>
    <p:sldMasterId id="2147493510" r:id="rId10"/>
  </p:sldMasterIdLst>
  <p:notesMasterIdLst>
    <p:notesMasterId r:id="rId36"/>
  </p:notesMasterIdLst>
  <p:sldIdLst>
    <p:sldId id="256" r:id="rId11"/>
    <p:sldId id="340" r:id="rId12"/>
    <p:sldId id="339" r:id="rId13"/>
    <p:sldId id="341" r:id="rId14"/>
    <p:sldId id="335" r:id="rId15"/>
    <p:sldId id="373" r:id="rId16"/>
    <p:sldId id="374" r:id="rId17"/>
    <p:sldId id="372" r:id="rId18"/>
    <p:sldId id="375" r:id="rId19"/>
    <p:sldId id="389" r:id="rId20"/>
    <p:sldId id="376" r:id="rId21"/>
    <p:sldId id="377" r:id="rId22"/>
    <p:sldId id="378" r:id="rId23"/>
    <p:sldId id="380" r:id="rId24"/>
    <p:sldId id="381" r:id="rId25"/>
    <p:sldId id="385" r:id="rId26"/>
    <p:sldId id="382" r:id="rId27"/>
    <p:sldId id="386" r:id="rId28"/>
    <p:sldId id="383" r:id="rId29"/>
    <p:sldId id="387" r:id="rId30"/>
    <p:sldId id="388" r:id="rId31"/>
    <p:sldId id="390" r:id="rId32"/>
    <p:sldId id="384" r:id="rId33"/>
    <p:sldId id="371" r:id="rId34"/>
    <p:sldId id="332" r:id="rId3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A19A"/>
    <a:srgbClr val="F7F7F7"/>
    <a:srgbClr val="16366A"/>
    <a:srgbClr val="1388A7"/>
    <a:srgbClr val="F38018"/>
    <a:srgbClr val="FFD20A"/>
    <a:srgbClr val="F3F3F3"/>
    <a:srgbClr val="FFFFFF"/>
    <a:srgbClr val="F7941D"/>
    <a:srgbClr val="2A71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039" autoAdjust="0"/>
    <p:restoredTop sz="95291" autoAdjust="0"/>
  </p:normalViewPr>
  <p:slideViewPr>
    <p:cSldViewPr snapToGrid="0" snapToObjects="1">
      <p:cViewPr varScale="1">
        <p:scale>
          <a:sx n="125" d="100"/>
          <a:sy n="125" d="100"/>
        </p:scale>
        <p:origin x="168" y="312"/>
      </p:cViewPr>
      <p:guideLst>
        <p:guide orient="horz" pos="162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9" Type="http://schemas.openxmlformats.org/officeDocument/2006/relationships/slideMaster" Target="slideMasters/slideMaster6.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notesMaster" Target="notesMasters/notesMaster1.xml"/><Relationship Id="rId10" Type="http://schemas.openxmlformats.org/officeDocument/2006/relationships/slideMaster" Target="slideMasters/slideMaster7.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jpg>
</file>

<file path=ppt/media/image10.jpg>
</file>

<file path=ppt/media/image11.png>
</file>

<file path=ppt/media/image12.jpg>
</file>

<file path=ppt/media/image13.png>
</file>

<file path=ppt/media/image14.jpg>
</file>

<file path=ppt/media/image15.pn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jpg>
</file>

<file path=ppt/media/image29.jpg>
</file>

<file path=ppt/media/image3.jpg>
</file>

<file path=ppt/media/image30.jpg>
</file>

<file path=ppt/media/image31.jpg>
</file>

<file path=ppt/media/image32.jpg>
</file>

<file path=ppt/media/image33.png>
</file>

<file path=ppt/media/image34.jpg>
</file>

<file path=ppt/media/image35.jp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B066F8-AC5A-4B5F-A4A0-5131FC10D511}" type="datetimeFigureOut">
              <a:rPr lang="en-US" smtClean="0"/>
              <a:t>8/16/17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7A3E69-DB35-43B0-A8D0-6066DC260845}" type="slidenum">
              <a:rPr lang="en-US" smtClean="0"/>
              <a:t>‹#›</a:t>
            </a:fld>
            <a:endParaRPr lang="en-US" dirty="0"/>
          </a:p>
        </p:txBody>
      </p:sp>
    </p:spTree>
    <p:extLst>
      <p:ext uri="{BB962C8B-B14F-4D97-AF65-F5344CB8AC3E}">
        <p14:creationId xmlns:p14="http://schemas.microsoft.com/office/powerpoint/2010/main" val="25651270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7A3E69-DB35-43B0-A8D0-6066DC260845}" type="slidenum">
              <a:rPr lang="en-US" smtClean="0"/>
              <a:t>1</a:t>
            </a:fld>
            <a:endParaRPr lang="en-US" dirty="0"/>
          </a:p>
        </p:txBody>
      </p:sp>
    </p:spTree>
    <p:extLst>
      <p:ext uri="{BB962C8B-B14F-4D97-AF65-F5344CB8AC3E}">
        <p14:creationId xmlns:p14="http://schemas.microsoft.com/office/powerpoint/2010/main" val="4068856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7A3E69-DB35-43B0-A8D0-6066DC260845}" type="slidenum">
              <a:rPr lang="en-US" smtClean="0"/>
              <a:t>2</a:t>
            </a:fld>
            <a:endParaRPr lang="en-US" dirty="0"/>
          </a:p>
        </p:txBody>
      </p:sp>
    </p:spTree>
    <p:extLst>
      <p:ext uri="{BB962C8B-B14F-4D97-AF65-F5344CB8AC3E}">
        <p14:creationId xmlns:p14="http://schemas.microsoft.com/office/powerpoint/2010/main" val="5090954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2.jp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4.png"/><Relationship Id="rId3" Type="http://schemas.openxmlformats.org/officeDocument/2006/relationships/image" Target="../media/image1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4.png"/><Relationship Id="rId3" Type="http://schemas.openxmlformats.org/officeDocument/2006/relationships/image" Target="../media/image14.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77780"/>
            <a:ext cx="7772400" cy="715356"/>
          </a:xfrm>
        </p:spPr>
        <p:txBody>
          <a:bodyPr anchor="t" anchorCtr="0">
            <a:noAutofit/>
          </a:bodyPr>
          <a:lstStyle/>
          <a:p>
            <a:r>
              <a:rPr lang="en-US" dirty="0"/>
              <a:t>CLICK TO EDIT TITLE</a:t>
            </a:r>
          </a:p>
        </p:txBody>
      </p:sp>
      <p:sp>
        <p:nvSpPr>
          <p:cNvPr id="3" name="Subtitle 2"/>
          <p:cNvSpPr>
            <a:spLocks noGrp="1"/>
          </p:cNvSpPr>
          <p:nvPr>
            <p:ph type="subTitle" idx="1" hasCustomPrompt="1"/>
          </p:nvPr>
        </p:nvSpPr>
        <p:spPr>
          <a:xfrm>
            <a:off x="1371600" y="2606681"/>
            <a:ext cx="6400800" cy="408996"/>
          </a:xfrm>
          <a:prstGeom prst="rect">
            <a:avLst/>
          </a:prstGeom>
        </p:spPr>
        <p:txBody>
          <a:bodyPr/>
          <a:lstStyle>
            <a:lvl1pPr marL="0" indent="0" algn="ctr">
              <a:buNone/>
              <a:defRPr sz="1400" b="0" i="0">
                <a:solidFill>
                  <a:srgbClr val="FFFFFF"/>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cxnSp>
        <p:nvCxnSpPr>
          <p:cNvPr id="4" name="Straight Connector 3"/>
          <p:cNvCxnSpPr/>
          <p:nvPr userDrawn="1"/>
        </p:nvCxnSpPr>
        <p:spPr>
          <a:xfrm>
            <a:off x="4170471" y="2330491"/>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pic>
        <p:nvPicPr>
          <p:cNvPr id="5" name="Picture 4" descr="CCG-whi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621273" y="3989002"/>
            <a:ext cx="1933777" cy="461611"/>
          </a:xfrm>
          <a:prstGeom prst="rect">
            <a:avLst/>
          </a:prstGeom>
        </p:spPr>
      </p:pic>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Slide 1">
    <p:spTree>
      <p:nvGrpSpPr>
        <p:cNvPr id="1" name=""/>
        <p:cNvGrpSpPr/>
        <p:nvPr/>
      </p:nvGrpSpPr>
      <p:grpSpPr>
        <a:xfrm>
          <a:off x="0" y="0"/>
          <a:ext cx="0" cy="0"/>
          <a:chOff x="0" y="0"/>
          <a:chExt cx="0" cy="0"/>
        </a:xfrm>
      </p:grpSpPr>
      <p:sp>
        <p:nvSpPr>
          <p:cNvPr id="6" name="Content Placeholder 2"/>
          <p:cNvSpPr>
            <a:spLocks noGrp="1"/>
          </p:cNvSpPr>
          <p:nvPr>
            <p:ph sz="half" idx="17" hasCustomPrompt="1"/>
          </p:nvPr>
        </p:nvSpPr>
        <p:spPr>
          <a:xfrm>
            <a:off x="457200" y="1238865"/>
            <a:ext cx="8229600" cy="3274141"/>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itle 1"/>
          <p:cNvSpPr>
            <a:spLocks noGrp="1"/>
          </p:cNvSpPr>
          <p:nvPr>
            <p:ph type="title" hasCustomPrompt="1"/>
          </p:nvPr>
        </p:nvSpPr>
        <p:spPr>
          <a:xfrm>
            <a:off x="457200" y="471921"/>
            <a:ext cx="8229600" cy="533989"/>
          </a:xfrm>
        </p:spPr>
        <p:txBody>
          <a:bodyPr anchor="t" anchorCtr="0">
            <a:noAutofit/>
          </a:bodyPr>
          <a:lstStyle>
            <a:lvl1pPr>
              <a:defRPr sz="2000" b="1" i="0">
                <a:latin typeface="+mj-lt"/>
                <a:cs typeface="Calibri"/>
              </a:defRPr>
            </a:lvl1pPr>
          </a:lstStyle>
          <a:p>
            <a:r>
              <a:rPr lang="en-US" dirty="0"/>
              <a:t>CLICK TO EDIT TITLE</a:t>
            </a:r>
          </a:p>
        </p:txBody>
      </p:sp>
      <p:cxnSp>
        <p:nvCxnSpPr>
          <p:cNvPr id="12" name="Straight Connector 11"/>
          <p:cNvCxnSpPr/>
          <p:nvPr userDrawn="1"/>
        </p:nvCxnSpPr>
        <p:spPr>
          <a:xfrm>
            <a:off x="4170471" y="1071182"/>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61720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lumns Content">
    <p:spTree>
      <p:nvGrpSpPr>
        <p:cNvPr id="1" name=""/>
        <p:cNvGrpSpPr/>
        <p:nvPr/>
      </p:nvGrpSpPr>
      <p:grpSpPr>
        <a:xfrm>
          <a:off x="0" y="0"/>
          <a:ext cx="0" cy="0"/>
          <a:chOff x="0" y="0"/>
          <a:chExt cx="0" cy="0"/>
        </a:xfrm>
      </p:grpSpPr>
      <p:sp>
        <p:nvSpPr>
          <p:cNvPr id="7" name="Text Placeholder 2"/>
          <p:cNvSpPr>
            <a:spLocks noGrp="1"/>
          </p:cNvSpPr>
          <p:nvPr>
            <p:ph type="body" idx="16" hasCustomPrompt="1"/>
          </p:nvPr>
        </p:nvSpPr>
        <p:spPr>
          <a:xfrm>
            <a:off x="4648200" y="1221914"/>
            <a:ext cx="4038600" cy="481012"/>
          </a:xfrm>
        </p:spPr>
        <p:txBody>
          <a:bodyPr anchor="t" anchorCtr="0">
            <a:noAutofit/>
          </a:bodyPr>
          <a:lstStyle>
            <a:lvl1pPr marL="0" indent="0">
              <a:buNone/>
              <a:defRPr sz="1400" b="0" i="0">
                <a:solidFill>
                  <a:schemeClr val="tx1">
                    <a:lumMod val="65000"/>
                    <a:lumOff val="35000"/>
                  </a:schemeClr>
                </a:solidFill>
                <a:latin typeface="+mn-lt"/>
                <a:cs typeface="Calibri"/>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a:p>
            <a:pPr lvl="0"/>
            <a:endParaRPr lang="en-US" dirty="0"/>
          </a:p>
        </p:txBody>
      </p:sp>
      <p:sp>
        <p:nvSpPr>
          <p:cNvPr id="8" name="Content Placeholder 2"/>
          <p:cNvSpPr>
            <a:spLocks noGrp="1"/>
          </p:cNvSpPr>
          <p:nvPr>
            <p:ph sz="half" idx="17" hasCustomPrompt="1"/>
          </p:nvPr>
        </p:nvSpPr>
        <p:spPr>
          <a:xfrm>
            <a:off x="4648200" y="1702927"/>
            <a:ext cx="4038600" cy="2041028"/>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p:cNvSpPr>
            <a:spLocks noGrp="1"/>
          </p:cNvSpPr>
          <p:nvPr>
            <p:ph type="title" hasCustomPrompt="1"/>
          </p:nvPr>
        </p:nvSpPr>
        <p:spPr>
          <a:xfrm>
            <a:off x="457200" y="471921"/>
            <a:ext cx="8229600" cy="540276"/>
          </a:xfrm>
        </p:spPr>
        <p:txBody>
          <a:bodyPr anchor="t" anchorCtr="0">
            <a:noAutofit/>
          </a:bodyPr>
          <a:lstStyle>
            <a:lvl1pPr>
              <a:defRPr sz="2000" b="1" i="0">
                <a:latin typeface="+mj-lt"/>
                <a:cs typeface="Calibri"/>
              </a:defRPr>
            </a:lvl1pPr>
          </a:lstStyle>
          <a:p>
            <a:r>
              <a:rPr lang="en-US" dirty="0"/>
              <a:t>CLICK TO EDIT TITLE </a:t>
            </a:r>
          </a:p>
        </p:txBody>
      </p:sp>
      <p:sp>
        <p:nvSpPr>
          <p:cNvPr id="12" name="Text Placeholder 2"/>
          <p:cNvSpPr>
            <a:spLocks noGrp="1"/>
          </p:cNvSpPr>
          <p:nvPr>
            <p:ph type="body" idx="14" hasCustomPrompt="1"/>
          </p:nvPr>
        </p:nvSpPr>
        <p:spPr>
          <a:xfrm>
            <a:off x="457200" y="1216070"/>
            <a:ext cx="4038600" cy="481012"/>
          </a:xfrm>
        </p:spPr>
        <p:txBody>
          <a:bodyPr anchor="t" anchorCtr="0">
            <a:noAutofit/>
          </a:bodyPr>
          <a:lstStyle>
            <a:lvl1pPr marL="0" indent="0">
              <a:buNone/>
              <a:defRPr sz="1400" b="0" i="0">
                <a:solidFill>
                  <a:schemeClr val="tx1">
                    <a:lumMod val="65000"/>
                    <a:lumOff val="35000"/>
                  </a:schemeClr>
                </a:solidFill>
                <a:latin typeface="+mn-lt"/>
                <a:cs typeface="Calibri"/>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a:p>
            <a:pPr lvl="0"/>
            <a:endParaRPr lang="en-US" dirty="0"/>
          </a:p>
        </p:txBody>
      </p:sp>
      <p:sp>
        <p:nvSpPr>
          <p:cNvPr id="13" name="Content Placeholder 2"/>
          <p:cNvSpPr>
            <a:spLocks noGrp="1"/>
          </p:cNvSpPr>
          <p:nvPr>
            <p:ph sz="half" idx="15" hasCustomPrompt="1"/>
          </p:nvPr>
        </p:nvSpPr>
        <p:spPr>
          <a:xfrm>
            <a:off x="457200" y="1697083"/>
            <a:ext cx="4038600" cy="2041028"/>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1" name="Straight Connector 10"/>
          <p:cNvCxnSpPr/>
          <p:nvPr userDrawn="1"/>
        </p:nvCxnSpPr>
        <p:spPr>
          <a:xfrm>
            <a:off x="4170471" y="1071182"/>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28260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Number Content">
    <p:spTree>
      <p:nvGrpSpPr>
        <p:cNvPr id="1" name=""/>
        <p:cNvGrpSpPr/>
        <p:nvPr/>
      </p:nvGrpSpPr>
      <p:grpSpPr>
        <a:xfrm>
          <a:off x="0" y="0"/>
          <a:ext cx="0" cy="0"/>
          <a:chOff x="0" y="0"/>
          <a:chExt cx="0" cy="0"/>
        </a:xfrm>
      </p:grpSpPr>
      <p:sp>
        <p:nvSpPr>
          <p:cNvPr id="9" name="Oval 8"/>
          <p:cNvSpPr/>
          <p:nvPr userDrawn="1"/>
        </p:nvSpPr>
        <p:spPr>
          <a:xfrm>
            <a:off x="512260" y="1462863"/>
            <a:ext cx="472787" cy="47278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1AA19A"/>
                </a:solidFill>
              </a:rPr>
              <a:t>1</a:t>
            </a:r>
          </a:p>
        </p:txBody>
      </p:sp>
      <p:sp>
        <p:nvSpPr>
          <p:cNvPr id="10" name="Oval 9"/>
          <p:cNvSpPr/>
          <p:nvPr userDrawn="1"/>
        </p:nvSpPr>
        <p:spPr>
          <a:xfrm>
            <a:off x="3247216" y="1462863"/>
            <a:ext cx="472787" cy="47278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1AA19A"/>
                </a:solidFill>
              </a:rPr>
              <a:t>2</a:t>
            </a:r>
          </a:p>
        </p:txBody>
      </p:sp>
      <p:sp>
        <p:nvSpPr>
          <p:cNvPr id="11" name="Oval 10"/>
          <p:cNvSpPr/>
          <p:nvPr userDrawn="1"/>
        </p:nvSpPr>
        <p:spPr>
          <a:xfrm>
            <a:off x="5990578" y="1462863"/>
            <a:ext cx="472787" cy="47278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1AA19A"/>
                </a:solidFill>
              </a:rPr>
              <a:t>3</a:t>
            </a:r>
          </a:p>
        </p:txBody>
      </p:sp>
      <p:sp>
        <p:nvSpPr>
          <p:cNvPr id="12" name="Title 1"/>
          <p:cNvSpPr>
            <a:spLocks noGrp="1"/>
          </p:cNvSpPr>
          <p:nvPr>
            <p:ph type="title" hasCustomPrompt="1"/>
          </p:nvPr>
        </p:nvSpPr>
        <p:spPr>
          <a:xfrm>
            <a:off x="457200" y="471921"/>
            <a:ext cx="8229600" cy="533989"/>
          </a:xfrm>
        </p:spPr>
        <p:txBody>
          <a:bodyPr anchor="t" anchorCtr="0">
            <a:noAutofit/>
          </a:bodyPr>
          <a:lstStyle>
            <a:lvl1pPr>
              <a:defRPr sz="2000" b="1" i="0">
                <a:latin typeface="+mj-lt"/>
                <a:cs typeface="Calibri"/>
              </a:defRPr>
            </a:lvl1pPr>
          </a:lstStyle>
          <a:p>
            <a:r>
              <a:rPr lang="en-US" dirty="0"/>
              <a:t>CLICK TO EDIT TITLE</a:t>
            </a:r>
          </a:p>
        </p:txBody>
      </p:sp>
      <p:cxnSp>
        <p:nvCxnSpPr>
          <p:cNvPr id="13" name="Straight Connector 12"/>
          <p:cNvCxnSpPr/>
          <p:nvPr userDrawn="1"/>
        </p:nvCxnSpPr>
        <p:spPr>
          <a:xfrm>
            <a:off x="4170471" y="1071182"/>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
        <p:nvSpPr>
          <p:cNvPr id="14" name="Content Placeholder 2"/>
          <p:cNvSpPr>
            <a:spLocks noGrp="1"/>
          </p:cNvSpPr>
          <p:nvPr>
            <p:ph sz="half" idx="15" hasCustomPrompt="1"/>
          </p:nvPr>
        </p:nvSpPr>
        <p:spPr>
          <a:xfrm>
            <a:off x="1112565" y="1490237"/>
            <a:ext cx="1938231" cy="2664243"/>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sz="half" idx="16" hasCustomPrompt="1"/>
          </p:nvPr>
        </p:nvSpPr>
        <p:spPr>
          <a:xfrm>
            <a:off x="3851314" y="1490238"/>
            <a:ext cx="1938231" cy="2664242"/>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   </a:t>
            </a:r>
          </a:p>
        </p:txBody>
      </p:sp>
      <p:sp>
        <p:nvSpPr>
          <p:cNvPr id="16" name="Content Placeholder 2"/>
          <p:cNvSpPr>
            <a:spLocks noGrp="1"/>
          </p:cNvSpPr>
          <p:nvPr>
            <p:ph sz="half" idx="17" hasCustomPrompt="1"/>
          </p:nvPr>
        </p:nvSpPr>
        <p:spPr>
          <a:xfrm>
            <a:off x="6592874" y="1490238"/>
            <a:ext cx="1938231" cy="2664242"/>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   </a:t>
            </a:r>
          </a:p>
        </p:txBody>
      </p:sp>
    </p:spTree>
    <p:extLst>
      <p:ext uri="{BB962C8B-B14F-4D97-AF65-F5344CB8AC3E}">
        <p14:creationId xmlns:p14="http://schemas.microsoft.com/office/powerpoint/2010/main" val="14846619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Numbers Content">
    <p:spTree>
      <p:nvGrpSpPr>
        <p:cNvPr id="1" name=""/>
        <p:cNvGrpSpPr/>
        <p:nvPr/>
      </p:nvGrpSpPr>
      <p:grpSpPr>
        <a:xfrm>
          <a:off x="0" y="0"/>
          <a:ext cx="0" cy="0"/>
          <a:chOff x="0" y="0"/>
          <a:chExt cx="0" cy="0"/>
        </a:xfrm>
      </p:grpSpPr>
      <p:sp>
        <p:nvSpPr>
          <p:cNvPr id="7" name="Oval 6"/>
          <p:cNvSpPr/>
          <p:nvPr userDrawn="1"/>
        </p:nvSpPr>
        <p:spPr>
          <a:xfrm>
            <a:off x="667955" y="1490238"/>
            <a:ext cx="472787" cy="47278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1AA19A"/>
                </a:solidFill>
              </a:rPr>
              <a:t>1</a:t>
            </a:r>
          </a:p>
        </p:txBody>
      </p:sp>
      <p:sp>
        <p:nvSpPr>
          <p:cNvPr id="8" name="Oval 7"/>
          <p:cNvSpPr/>
          <p:nvPr userDrawn="1"/>
        </p:nvSpPr>
        <p:spPr>
          <a:xfrm>
            <a:off x="667955" y="2992873"/>
            <a:ext cx="472787" cy="47278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1AA19A"/>
                </a:solidFill>
              </a:rPr>
              <a:t>2</a:t>
            </a:r>
          </a:p>
        </p:txBody>
      </p:sp>
      <p:sp>
        <p:nvSpPr>
          <p:cNvPr id="9" name="Oval 8"/>
          <p:cNvSpPr/>
          <p:nvPr userDrawn="1"/>
        </p:nvSpPr>
        <p:spPr>
          <a:xfrm>
            <a:off x="4700208" y="1490238"/>
            <a:ext cx="472787" cy="47278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1AA19A"/>
                </a:solidFill>
              </a:rPr>
              <a:t>3</a:t>
            </a:r>
          </a:p>
        </p:txBody>
      </p:sp>
      <p:sp>
        <p:nvSpPr>
          <p:cNvPr id="10" name="Oval 9"/>
          <p:cNvSpPr/>
          <p:nvPr userDrawn="1"/>
        </p:nvSpPr>
        <p:spPr>
          <a:xfrm>
            <a:off x="4700208" y="2992873"/>
            <a:ext cx="472787" cy="47278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solidFill>
                  <a:srgbClr val="1AA19A"/>
                </a:solidFill>
              </a:rPr>
              <a:t>4</a:t>
            </a:r>
          </a:p>
        </p:txBody>
      </p:sp>
      <p:sp>
        <p:nvSpPr>
          <p:cNvPr id="11" name="Title 1"/>
          <p:cNvSpPr>
            <a:spLocks noGrp="1"/>
          </p:cNvSpPr>
          <p:nvPr>
            <p:ph type="title" hasCustomPrompt="1"/>
          </p:nvPr>
        </p:nvSpPr>
        <p:spPr>
          <a:xfrm>
            <a:off x="457200" y="471921"/>
            <a:ext cx="8229600" cy="533989"/>
          </a:xfrm>
        </p:spPr>
        <p:txBody>
          <a:bodyPr anchor="t" anchorCtr="0">
            <a:noAutofit/>
          </a:bodyPr>
          <a:lstStyle>
            <a:lvl1pPr>
              <a:defRPr sz="2000" b="1" i="0">
                <a:latin typeface="+mj-lt"/>
                <a:cs typeface="Calibri"/>
              </a:defRPr>
            </a:lvl1pPr>
          </a:lstStyle>
          <a:p>
            <a:r>
              <a:rPr lang="en-US" dirty="0"/>
              <a:t>CLICK TO EDIT TITLE</a:t>
            </a:r>
          </a:p>
        </p:txBody>
      </p:sp>
      <p:cxnSp>
        <p:nvCxnSpPr>
          <p:cNvPr id="12" name="Straight Connector 11"/>
          <p:cNvCxnSpPr/>
          <p:nvPr userDrawn="1"/>
        </p:nvCxnSpPr>
        <p:spPr>
          <a:xfrm>
            <a:off x="4170471" y="1071182"/>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
        <p:nvSpPr>
          <p:cNvPr id="13" name="Content Placeholder 2"/>
          <p:cNvSpPr>
            <a:spLocks noGrp="1"/>
          </p:cNvSpPr>
          <p:nvPr>
            <p:ph sz="half" idx="15" hasCustomPrompt="1"/>
          </p:nvPr>
        </p:nvSpPr>
        <p:spPr>
          <a:xfrm>
            <a:off x="1268260" y="1517613"/>
            <a:ext cx="3151674" cy="1034883"/>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half" idx="16" hasCustomPrompt="1"/>
          </p:nvPr>
        </p:nvSpPr>
        <p:spPr>
          <a:xfrm>
            <a:off x="1268260" y="2990561"/>
            <a:ext cx="3151674" cy="1034883"/>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sz="half" idx="17" hasCustomPrompt="1"/>
          </p:nvPr>
        </p:nvSpPr>
        <p:spPr>
          <a:xfrm>
            <a:off x="5299885" y="1517613"/>
            <a:ext cx="3151674" cy="1034883"/>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p:cNvSpPr>
            <a:spLocks noGrp="1"/>
          </p:cNvSpPr>
          <p:nvPr>
            <p:ph sz="half" idx="18" hasCustomPrompt="1"/>
          </p:nvPr>
        </p:nvSpPr>
        <p:spPr>
          <a:xfrm>
            <a:off x="5299885" y="2990561"/>
            <a:ext cx="3151674" cy="1034883"/>
          </a:xfr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317456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792939"/>
            <a:ext cx="7772400" cy="715356"/>
          </a:xfrm>
        </p:spPr>
        <p:txBody>
          <a:bodyPr anchor="t" anchorCtr="0">
            <a:noAutofit/>
          </a:bodyPr>
          <a:lstStyle>
            <a:lvl1pPr>
              <a:defRPr sz="2800" b="1"/>
            </a:lvl1pPr>
          </a:lstStyle>
          <a:p>
            <a:r>
              <a:rPr lang="en-US" dirty="0"/>
              <a:t>Image Slide</a:t>
            </a:r>
          </a:p>
        </p:txBody>
      </p:sp>
      <p:sp>
        <p:nvSpPr>
          <p:cNvPr id="3" name="Subtitle 2"/>
          <p:cNvSpPr>
            <a:spLocks noGrp="1"/>
          </p:cNvSpPr>
          <p:nvPr>
            <p:ph type="subTitle" idx="1" hasCustomPrompt="1"/>
          </p:nvPr>
        </p:nvSpPr>
        <p:spPr>
          <a:xfrm>
            <a:off x="1371600" y="2821840"/>
            <a:ext cx="6400800" cy="408996"/>
          </a:xfrm>
          <a:prstGeom prst="rect">
            <a:avLst/>
          </a:prstGeom>
        </p:spPr>
        <p:txBody>
          <a:bodyPr/>
          <a:lstStyle>
            <a:lvl1pPr marL="0" indent="0" algn="ctr">
              <a:buNone/>
              <a:defRPr sz="1400" b="0" i="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cxnSp>
        <p:nvCxnSpPr>
          <p:cNvPr id="4" name="Straight Connector 3"/>
          <p:cNvCxnSpPr/>
          <p:nvPr userDrawn="1"/>
        </p:nvCxnSpPr>
        <p:spPr>
          <a:xfrm>
            <a:off x="4170471" y="2545650"/>
            <a:ext cx="806634" cy="0"/>
          </a:xfrm>
          <a:prstGeom prst="line">
            <a:avLst/>
          </a:prstGeom>
          <a:ln>
            <a:solidFill>
              <a:srgbClr val="1AA19A"/>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14103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Square Pictu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CC8B1B03-4927-8740-9284-E9CBEB1C7188}" type="slidenum">
              <a:rPr lang="en-US" smtClean="0"/>
              <a:t>‹#›</a:t>
            </a:fld>
            <a:endParaRPr lang="en-US" dirty="0"/>
          </a:p>
        </p:txBody>
      </p:sp>
      <p:sp>
        <p:nvSpPr>
          <p:cNvPr id="4" name="Text Placeholder 2"/>
          <p:cNvSpPr>
            <a:spLocks noGrp="1"/>
          </p:cNvSpPr>
          <p:nvPr>
            <p:ph type="body" idx="14" hasCustomPrompt="1"/>
          </p:nvPr>
        </p:nvSpPr>
        <p:spPr>
          <a:xfrm>
            <a:off x="457200" y="1707946"/>
            <a:ext cx="3468255" cy="481012"/>
          </a:xfrm>
        </p:spPr>
        <p:txBody>
          <a:bodyPr anchor="t" anchorCtr="0">
            <a:noAutofit/>
          </a:bodyPr>
          <a:lstStyle>
            <a:lvl1pPr marL="0" indent="0">
              <a:buNone/>
              <a:defRPr sz="1000" b="0" i="0">
                <a:solidFill>
                  <a:schemeClr val="tx1">
                    <a:lumMod val="65000"/>
                    <a:lumOff val="35000"/>
                  </a:schemeClr>
                </a:solidFill>
                <a:latin typeface="+mn-lt"/>
                <a:cs typeface="Calibri"/>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a:p>
            <a:pPr lvl="0"/>
            <a:endParaRPr lang="en-US" dirty="0"/>
          </a:p>
        </p:txBody>
      </p:sp>
      <p:cxnSp>
        <p:nvCxnSpPr>
          <p:cNvPr id="5" name="Straight Connector 4"/>
          <p:cNvCxnSpPr/>
          <p:nvPr userDrawn="1"/>
        </p:nvCxnSpPr>
        <p:spPr>
          <a:xfrm>
            <a:off x="1774789" y="1463727"/>
            <a:ext cx="806634" cy="0"/>
          </a:xfrm>
          <a:prstGeom prst="line">
            <a:avLst/>
          </a:prstGeom>
          <a:ln>
            <a:solidFill>
              <a:srgbClr val="1AA19A"/>
            </a:solidFill>
          </a:ln>
          <a:effectLst/>
        </p:spPr>
        <p:style>
          <a:lnRef idx="2">
            <a:schemeClr val="accent1"/>
          </a:lnRef>
          <a:fillRef idx="0">
            <a:schemeClr val="accent1"/>
          </a:fillRef>
          <a:effectRef idx="1">
            <a:schemeClr val="accent1"/>
          </a:effectRef>
          <a:fontRef idx="minor">
            <a:schemeClr val="tx1"/>
          </a:fontRef>
        </p:style>
      </p:cxnSp>
      <p:sp>
        <p:nvSpPr>
          <p:cNvPr id="6" name="Title 1"/>
          <p:cNvSpPr>
            <a:spLocks noGrp="1"/>
          </p:cNvSpPr>
          <p:nvPr>
            <p:ph type="title" hasCustomPrompt="1"/>
          </p:nvPr>
        </p:nvSpPr>
        <p:spPr>
          <a:xfrm>
            <a:off x="457200" y="915266"/>
            <a:ext cx="3468255" cy="735734"/>
          </a:xfrm>
        </p:spPr>
        <p:txBody>
          <a:bodyPr anchor="t">
            <a:noAutofit/>
          </a:bodyPr>
          <a:lstStyle>
            <a:lvl1pPr algn="ctr">
              <a:lnSpc>
                <a:spcPct val="90000"/>
              </a:lnSpc>
              <a:defRPr sz="2000" b="1" i="0" cap="none">
                <a:latin typeface="+mj-lt"/>
                <a:cs typeface="Calibri"/>
              </a:defRPr>
            </a:lvl1pPr>
          </a:lstStyle>
          <a:p>
            <a:r>
              <a:rPr lang="en-US" dirty="0"/>
              <a:t>EDIT TITLE </a:t>
            </a:r>
          </a:p>
        </p:txBody>
      </p:sp>
      <p:sp>
        <p:nvSpPr>
          <p:cNvPr id="7" name="Content Placeholder 2"/>
          <p:cNvSpPr>
            <a:spLocks noGrp="1"/>
          </p:cNvSpPr>
          <p:nvPr>
            <p:ph sz="half" idx="1" hasCustomPrompt="1"/>
          </p:nvPr>
        </p:nvSpPr>
        <p:spPr>
          <a:xfrm>
            <a:off x="457200" y="2188958"/>
            <a:ext cx="3468255" cy="1910125"/>
          </a:xfrm>
        </p:spPr>
        <p:txBody>
          <a:bodyPr>
            <a:noAutofit/>
          </a:bodyPr>
          <a:lstStyle>
            <a:lvl1pPr marL="164592" indent="-164592">
              <a:spcAft>
                <a:spcPts val="400"/>
              </a:spcAft>
              <a:buSzPct val="100000"/>
              <a:buFontTx/>
              <a:buBlip>
                <a:blip r:embed="rId2"/>
              </a:buBlip>
              <a:defRPr sz="1000" b="0" i="0">
                <a:solidFill>
                  <a:schemeClr val="tx1">
                    <a:lumMod val="65000"/>
                    <a:lumOff val="35000"/>
                  </a:schemeClr>
                </a:solidFill>
                <a:latin typeface="+mn-lt"/>
                <a:cs typeface="Calibri"/>
              </a:defRPr>
            </a:lvl1pPr>
            <a:lvl2pPr marL="374904" indent="-192024">
              <a:spcAft>
                <a:spcPts val="400"/>
              </a:spcAft>
              <a:buClr>
                <a:srgbClr val="FFD20A"/>
              </a:buClr>
              <a:defRPr sz="1000" b="0" i="0">
                <a:solidFill>
                  <a:schemeClr val="tx1">
                    <a:lumMod val="65000"/>
                    <a:lumOff val="35000"/>
                  </a:schemeClr>
                </a:solidFill>
                <a:latin typeface="+mn-lt"/>
                <a:cs typeface="Calibri"/>
              </a:defRPr>
            </a:lvl2pPr>
            <a:lvl3pPr marL="594360" indent="-137160">
              <a:spcAft>
                <a:spcPts val="400"/>
              </a:spcAft>
              <a:buClr>
                <a:srgbClr val="FFD20A"/>
              </a:buClr>
              <a:defRPr sz="1000" b="0" i="0">
                <a:solidFill>
                  <a:schemeClr val="tx1">
                    <a:lumMod val="65000"/>
                    <a:lumOff val="35000"/>
                  </a:schemeClr>
                </a:solidFill>
                <a:latin typeface="+mn-lt"/>
                <a:cs typeface="Calibri"/>
              </a:defRPr>
            </a:lvl3pPr>
            <a:lvl4pPr marL="868680" indent="-228600">
              <a:spcAft>
                <a:spcPts val="400"/>
              </a:spcAft>
              <a:buClr>
                <a:srgbClr val="FFD20A"/>
              </a:buClr>
              <a:defRPr sz="1000" b="0" i="0">
                <a:solidFill>
                  <a:schemeClr val="tx1">
                    <a:lumMod val="65000"/>
                    <a:lumOff val="35000"/>
                  </a:schemeClr>
                </a:solidFill>
                <a:latin typeface="+mn-lt"/>
                <a:cs typeface="Calibri"/>
              </a:defRPr>
            </a:lvl4pPr>
            <a:lvl5pPr marL="1051560" indent="-228600">
              <a:spcAft>
                <a:spcPts val="400"/>
              </a:spcAft>
              <a:buClr>
                <a:srgbClr val="FFD20A"/>
              </a:buClr>
              <a:defRPr sz="10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 </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847667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ark Option 4">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031"/>
            <a:ext cx="9144000" cy="5145572"/>
          </a:xfrm>
          <a:prstGeom prst="rect">
            <a:avLst/>
          </a:prstGeom>
        </p:spPr>
      </p:pic>
      <p:sp>
        <p:nvSpPr>
          <p:cNvPr id="7" name="Title 1"/>
          <p:cNvSpPr>
            <a:spLocks noGrp="1"/>
          </p:cNvSpPr>
          <p:nvPr>
            <p:ph type="ctrTitle" hasCustomPrompt="1"/>
          </p:nvPr>
        </p:nvSpPr>
        <p:spPr>
          <a:xfrm>
            <a:off x="685800" y="1792939"/>
            <a:ext cx="7772400" cy="715356"/>
          </a:xfrm>
        </p:spPr>
        <p:txBody>
          <a:bodyPr anchor="t" anchorCtr="0">
            <a:noAutofit/>
          </a:bodyPr>
          <a:lstStyle>
            <a:lvl1pPr>
              <a:defRPr sz="2800" b="1" baseline="0">
                <a:solidFill>
                  <a:srgbClr val="FFFFFF"/>
                </a:solidFill>
              </a:defRPr>
            </a:lvl1pPr>
          </a:lstStyle>
          <a:p>
            <a:r>
              <a:rPr lang="en-US" dirty="0"/>
              <a:t>TRANSITION TITLE</a:t>
            </a:r>
          </a:p>
        </p:txBody>
      </p:sp>
      <p:sp>
        <p:nvSpPr>
          <p:cNvPr id="8" name="Subtitle 2"/>
          <p:cNvSpPr>
            <a:spLocks noGrp="1"/>
          </p:cNvSpPr>
          <p:nvPr>
            <p:ph type="subTitle" idx="1" hasCustomPrompt="1"/>
          </p:nvPr>
        </p:nvSpPr>
        <p:spPr>
          <a:xfrm>
            <a:off x="1371600" y="2821840"/>
            <a:ext cx="6400800" cy="408996"/>
          </a:xfrm>
          <a:prstGeom prst="rect">
            <a:avLst/>
          </a:prstGeom>
        </p:spPr>
        <p:txBody>
          <a:bodyPr/>
          <a:lstStyle>
            <a:lvl1pPr marL="0" indent="0" algn="ctr">
              <a:buNone/>
              <a:defRPr sz="1400" b="0" i="0">
                <a:solidFill>
                  <a:srgbClr val="FFFFFF"/>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cxnSp>
        <p:nvCxnSpPr>
          <p:cNvPr id="9" name="Straight Connector 8"/>
          <p:cNvCxnSpPr/>
          <p:nvPr userDrawn="1"/>
        </p:nvCxnSpPr>
        <p:spPr>
          <a:xfrm>
            <a:off x="4170471" y="2545650"/>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62918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Column Picture">
    <p:spTree>
      <p:nvGrpSpPr>
        <p:cNvPr id="1" name=""/>
        <p:cNvGrpSpPr/>
        <p:nvPr/>
      </p:nvGrpSpPr>
      <p:grpSpPr>
        <a:xfrm>
          <a:off x="0" y="0"/>
          <a:ext cx="0" cy="0"/>
          <a:chOff x="0" y="0"/>
          <a:chExt cx="0" cy="0"/>
        </a:xfrm>
      </p:grpSpPr>
      <p:pic>
        <p:nvPicPr>
          <p:cNvPr id="7" name="Picture 6" descr="pattern.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2819400" cy="5143500"/>
          </a:xfrm>
          <a:prstGeom prst="rect">
            <a:avLst/>
          </a:prstGeom>
        </p:spPr>
      </p:pic>
      <p:sp>
        <p:nvSpPr>
          <p:cNvPr id="13" name="Title 1"/>
          <p:cNvSpPr>
            <a:spLocks noGrp="1"/>
          </p:cNvSpPr>
          <p:nvPr>
            <p:ph type="title" hasCustomPrompt="1"/>
          </p:nvPr>
        </p:nvSpPr>
        <p:spPr>
          <a:xfrm>
            <a:off x="364540" y="469365"/>
            <a:ext cx="2104565" cy="530030"/>
          </a:xfrm>
        </p:spPr>
        <p:txBody>
          <a:bodyPr anchor="t" anchorCtr="0">
            <a:noAutofit/>
          </a:bodyPr>
          <a:lstStyle>
            <a:lvl1pPr algn="ctr">
              <a:lnSpc>
                <a:spcPct val="90000"/>
              </a:lnSpc>
              <a:defRPr sz="1600" b="1" i="0">
                <a:solidFill>
                  <a:schemeClr val="bg1"/>
                </a:solidFill>
                <a:latin typeface="+mj-lt"/>
                <a:cs typeface="Calibri"/>
              </a:defRPr>
            </a:lvl1pPr>
          </a:lstStyle>
          <a:p>
            <a:r>
              <a:rPr lang="en-US" dirty="0"/>
              <a:t>CLICK TO EDIT</a:t>
            </a:r>
          </a:p>
        </p:txBody>
      </p:sp>
      <p:sp>
        <p:nvSpPr>
          <p:cNvPr id="14" name="Text Placeholder 3"/>
          <p:cNvSpPr>
            <a:spLocks noGrp="1"/>
          </p:cNvSpPr>
          <p:nvPr>
            <p:ph type="body" sz="half" idx="2" hasCustomPrompt="1"/>
          </p:nvPr>
        </p:nvSpPr>
        <p:spPr>
          <a:xfrm>
            <a:off x="364540" y="1205645"/>
            <a:ext cx="2104565" cy="500089"/>
          </a:xfrm>
          <a:prstGeom prst="rect">
            <a:avLst/>
          </a:prstGeom>
        </p:spPr>
        <p:txBody>
          <a:bodyPr>
            <a:noAutofit/>
          </a:bodyPr>
          <a:lstStyle>
            <a:lvl1pPr marL="0" indent="0">
              <a:lnSpc>
                <a:spcPct val="120000"/>
              </a:lnSpc>
              <a:buNone/>
              <a:defRPr sz="1400" b="0" i="0">
                <a:solidFill>
                  <a:srgbClr val="FFFFFF"/>
                </a:solidFill>
                <a:latin typeface="+mn-lt"/>
                <a:cs typeface="Calibri"/>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text</a:t>
            </a:r>
          </a:p>
        </p:txBody>
      </p:sp>
      <p:cxnSp>
        <p:nvCxnSpPr>
          <p:cNvPr id="15" name="Straight Connector 14"/>
          <p:cNvCxnSpPr/>
          <p:nvPr userDrawn="1"/>
        </p:nvCxnSpPr>
        <p:spPr>
          <a:xfrm>
            <a:off x="982431" y="983828"/>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a:spLocks noGrp="1"/>
          </p:cNvSpPr>
          <p:nvPr>
            <p:ph sz="half" idx="1" hasCustomPrompt="1"/>
          </p:nvPr>
        </p:nvSpPr>
        <p:spPr>
          <a:xfrm>
            <a:off x="364540" y="1705734"/>
            <a:ext cx="2104565" cy="2405267"/>
          </a:xfrm>
          <a:prstGeom prst="rect">
            <a:avLst/>
          </a:prstGeom>
        </p:spPr>
        <p:txBody>
          <a:bodyPr>
            <a:noAutofit/>
          </a:bodyPr>
          <a:lstStyle>
            <a:lvl1pPr marL="164592" indent="-164592">
              <a:spcAft>
                <a:spcPts val="400"/>
              </a:spcAft>
              <a:buSzPct val="100000"/>
              <a:buFontTx/>
              <a:buBlip>
                <a:blip r:embed="rId3"/>
              </a:buBlip>
              <a:defRPr sz="1200" b="0" i="0">
                <a:solidFill>
                  <a:schemeClr val="bg1"/>
                </a:solidFill>
                <a:latin typeface="+mn-lt"/>
                <a:cs typeface="Calibri"/>
              </a:defRPr>
            </a:lvl1pPr>
            <a:lvl2pPr marL="374904" indent="-192024">
              <a:spcAft>
                <a:spcPts val="400"/>
              </a:spcAft>
              <a:buClr>
                <a:srgbClr val="FFD20A"/>
              </a:buClr>
              <a:defRPr sz="1200" b="0" i="0">
                <a:solidFill>
                  <a:schemeClr val="bg1"/>
                </a:solidFill>
                <a:latin typeface="+mn-lt"/>
                <a:cs typeface="Calibri"/>
              </a:defRPr>
            </a:lvl2pPr>
            <a:lvl3pPr marL="594360" indent="-137160">
              <a:spcAft>
                <a:spcPts val="400"/>
              </a:spcAft>
              <a:buClr>
                <a:srgbClr val="FFD20A"/>
              </a:buClr>
              <a:defRPr sz="1200" b="0" i="0">
                <a:solidFill>
                  <a:schemeClr val="bg1"/>
                </a:solidFill>
                <a:latin typeface="+mn-lt"/>
                <a:cs typeface="Calibri"/>
              </a:defRPr>
            </a:lvl3pPr>
            <a:lvl4pPr marL="868680" indent="-228600">
              <a:spcAft>
                <a:spcPts val="400"/>
              </a:spcAft>
              <a:buClr>
                <a:srgbClr val="FFD20A"/>
              </a:buClr>
              <a:defRPr sz="1200" b="0" i="0">
                <a:solidFill>
                  <a:schemeClr val="bg1"/>
                </a:solidFill>
                <a:latin typeface="+mn-lt"/>
                <a:cs typeface="Calibri"/>
              </a:defRPr>
            </a:lvl4pPr>
            <a:lvl5pPr marL="1051560" indent="-228600">
              <a:spcAft>
                <a:spcPts val="400"/>
              </a:spcAft>
              <a:buClr>
                <a:srgbClr val="FFD20A"/>
              </a:buClr>
              <a:defRPr sz="1200" b="0" i="0">
                <a:solidFill>
                  <a:schemeClr val="bg1"/>
                </a:solidFill>
                <a:latin typeface="+mn-lt"/>
                <a:cs typeface="Calibri"/>
              </a:defRPr>
            </a:lvl5pPr>
            <a:lvl6pPr>
              <a:defRPr sz="1800"/>
            </a:lvl6pPr>
            <a:lvl7pPr>
              <a:defRPr sz="1800"/>
            </a:lvl7pPr>
            <a:lvl8pPr>
              <a:defRPr sz="1800"/>
            </a:lvl8pPr>
            <a:lvl9pPr>
              <a:defRPr sz="1800"/>
            </a:lvl9pPr>
          </a:lstStyle>
          <a:p>
            <a:pPr lvl="0"/>
            <a:r>
              <a:rPr lang="en-US" dirty="0"/>
              <a:t>Click to edit text </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687505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 Column Content">
    <p:spTree>
      <p:nvGrpSpPr>
        <p:cNvPr id="1" name=""/>
        <p:cNvGrpSpPr/>
        <p:nvPr/>
      </p:nvGrpSpPr>
      <p:grpSpPr>
        <a:xfrm>
          <a:off x="0" y="0"/>
          <a:ext cx="0" cy="0"/>
          <a:chOff x="0" y="0"/>
          <a:chExt cx="0" cy="0"/>
        </a:xfrm>
      </p:grpSpPr>
      <p:sp>
        <p:nvSpPr>
          <p:cNvPr id="7" name="Subtitle 2"/>
          <p:cNvSpPr>
            <a:spLocks noGrp="1"/>
          </p:cNvSpPr>
          <p:nvPr>
            <p:ph type="subTitle" idx="1" hasCustomPrompt="1"/>
          </p:nvPr>
        </p:nvSpPr>
        <p:spPr>
          <a:xfrm>
            <a:off x="457200" y="1244246"/>
            <a:ext cx="5132032" cy="483363"/>
          </a:xfrm>
          <a:prstGeom prst="rect">
            <a:avLst/>
          </a:prstGeom>
        </p:spPr>
        <p:txBody>
          <a:bodyPr>
            <a:noAutofit/>
          </a:bodyPr>
          <a:lstStyle>
            <a:lvl1pPr marL="0" indent="0" algn="ctr">
              <a:buNone/>
              <a:defRPr sz="1400" b="0" i="0">
                <a:solidFill>
                  <a:schemeClr val="tx1">
                    <a:lumMod val="65000"/>
                    <a:lumOff val="35000"/>
                  </a:schemeClr>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 </a:t>
            </a:r>
          </a:p>
        </p:txBody>
      </p:sp>
      <p:sp>
        <p:nvSpPr>
          <p:cNvPr id="8" name="Title 1"/>
          <p:cNvSpPr>
            <a:spLocks noGrp="1"/>
          </p:cNvSpPr>
          <p:nvPr>
            <p:ph type="title" hasCustomPrompt="1"/>
          </p:nvPr>
        </p:nvSpPr>
        <p:spPr>
          <a:xfrm>
            <a:off x="457200" y="463400"/>
            <a:ext cx="5132032" cy="448206"/>
          </a:xfrm>
        </p:spPr>
        <p:txBody>
          <a:bodyPr anchor="t" anchorCtr="0">
            <a:noAutofit/>
          </a:bodyPr>
          <a:lstStyle>
            <a:lvl1pPr>
              <a:defRPr sz="2000" b="1" i="0">
                <a:latin typeface="+mj-lt"/>
                <a:cs typeface="Calibri"/>
              </a:defRPr>
            </a:lvl1pPr>
          </a:lstStyle>
          <a:p>
            <a:r>
              <a:rPr lang="en-US" dirty="0"/>
              <a:t>CLICK TO EDIT TITLE</a:t>
            </a:r>
          </a:p>
        </p:txBody>
      </p:sp>
      <p:sp>
        <p:nvSpPr>
          <p:cNvPr id="10" name="Content Placeholder 2"/>
          <p:cNvSpPr>
            <a:spLocks noGrp="1"/>
          </p:cNvSpPr>
          <p:nvPr>
            <p:ph sz="half" idx="15" hasCustomPrompt="1"/>
          </p:nvPr>
        </p:nvSpPr>
        <p:spPr>
          <a:xfrm>
            <a:off x="457200" y="1727609"/>
            <a:ext cx="5132032" cy="3021372"/>
          </a:xfrm>
          <a:prstGeom prst="rect">
            <a:avLst/>
          </a:prstGeom>
        </p:spPr>
        <p:txBody>
          <a:bodyPr>
            <a:noAutofit/>
          </a:bodyPr>
          <a:lstStyle>
            <a:lvl1pPr marL="164592" indent="-164592">
              <a:spcAft>
                <a:spcPts val="400"/>
              </a:spcAft>
              <a:buSzPct val="100000"/>
              <a:buFontTx/>
              <a:buBlip>
                <a:blip r:embed="rId2"/>
              </a:buBlip>
              <a:defRPr sz="1200" b="0" i="0">
                <a:solidFill>
                  <a:schemeClr val="tx1">
                    <a:lumMod val="65000"/>
                    <a:lumOff val="35000"/>
                  </a:schemeClr>
                </a:solidFill>
                <a:latin typeface="+mn-lt"/>
                <a:cs typeface="Calibri"/>
              </a:defRPr>
            </a:lvl1pPr>
            <a:lvl2pPr marL="374904" indent="-192024">
              <a:spcAft>
                <a:spcPts val="400"/>
              </a:spcAft>
              <a:buClr>
                <a:srgbClr val="FFD20A"/>
              </a:buClr>
              <a:defRPr sz="1200" b="0" i="0">
                <a:solidFill>
                  <a:schemeClr val="tx1">
                    <a:lumMod val="65000"/>
                    <a:lumOff val="35000"/>
                  </a:schemeClr>
                </a:solidFill>
                <a:latin typeface="+mn-lt"/>
                <a:cs typeface="Calibri"/>
              </a:defRPr>
            </a:lvl2pPr>
            <a:lvl3pPr marL="594360" indent="-137160">
              <a:spcAft>
                <a:spcPts val="400"/>
              </a:spcAft>
              <a:buClr>
                <a:srgbClr val="FFD20A"/>
              </a:buClr>
              <a:defRPr sz="1200" b="0" i="0">
                <a:solidFill>
                  <a:schemeClr val="tx1">
                    <a:lumMod val="65000"/>
                    <a:lumOff val="35000"/>
                  </a:schemeClr>
                </a:solidFill>
                <a:latin typeface="+mn-lt"/>
                <a:cs typeface="Calibri"/>
              </a:defRPr>
            </a:lvl3pPr>
            <a:lvl4pPr marL="868680" indent="-228600">
              <a:spcAft>
                <a:spcPts val="400"/>
              </a:spcAft>
              <a:buClr>
                <a:srgbClr val="FFD20A"/>
              </a:buClr>
              <a:defRPr sz="1200" b="0" i="0">
                <a:solidFill>
                  <a:schemeClr val="tx1">
                    <a:lumMod val="65000"/>
                    <a:lumOff val="35000"/>
                  </a:schemeClr>
                </a:solidFill>
                <a:latin typeface="+mn-lt"/>
                <a:cs typeface="Calibri"/>
              </a:defRPr>
            </a:lvl4pPr>
            <a:lvl5pPr marL="1051560" indent="-228600">
              <a:spcAft>
                <a:spcPts val="400"/>
              </a:spcAft>
              <a:buClr>
                <a:srgbClr val="FFD20A"/>
              </a:buClr>
              <a:defRPr sz="12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1" name="Straight Connector 10"/>
          <p:cNvCxnSpPr/>
          <p:nvPr userDrawn="1"/>
        </p:nvCxnSpPr>
        <p:spPr>
          <a:xfrm>
            <a:off x="2621379" y="1054021"/>
            <a:ext cx="806634" cy="0"/>
          </a:xfrm>
          <a:prstGeom prst="line">
            <a:avLst/>
          </a:prstGeom>
          <a:ln>
            <a:solidFill>
              <a:srgbClr val="1AA19A"/>
            </a:solidFil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6063069" y="0"/>
            <a:ext cx="3080931" cy="5143020"/>
          </a:xfrm>
          <a:prstGeom prst="rect">
            <a:avLst/>
          </a:prstGeom>
        </p:spPr>
      </p:pic>
    </p:spTree>
    <p:extLst>
      <p:ext uri="{BB962C8B-B14F-4D97-AF65-F5344CB8AC3E}">
        <p14:creationId xmlns:p14="http://schemas.microsoft.com/office/powerpoint/2010/main" val="23001712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Square Pictu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CC8B1B03-4927-8740-9284-E9CBEB1C7188}" type="slidenum">
              <a:rPr lang="en-US" smtClean="0"/>
              <a:t>‹#›</a:t>
            </a:fld>
            <a:endParaRPr lang="en-US" dirty="0"/>
          </a:p>
        </p:txBody>
      </p:sp>
      <p:sp>
        <p:nvSpPr>
          <p:cNvPr id="4" name="Text Placeholder 2"/>
          <p:cNvSpPr>
            <a:spLocks noGrp="1"/>
          </p:cNvSpPr>
          <p:nvPr>
            <p:ph type="body" idx="14" hasCustomPrompt="1"/>
          </p:nvPr>
        </p:nvSpPr>
        <p:spPr>
          <a:xfrm>
            <a:off x="457200" y="1707946"/>
            <a:ext cx="3468255" cy="481012"/>
          </a:xfrm>
        </p:spPr>
        <p:txBody>
          <a:bodyPr anchor="t" anchorCtr="0">
            <a:noAutofit/>
          </a:bodyPr>
          <a:lstStyle>
            <a:lvl1pPr marL="0" indent="0">
              <a:buNone/>
              <a:defRPr sz="1000" b="0" i="0">
                <a:solidFill>
                  <a:schemeClr val="tx1">
                    <a:lumMod val="65000"/>
                    <a:lumOff val="35000"/>
                  </a:schemeClr>
                </a:solidFill>
                <a:latin typeface="+mn-lt"/>
                <a:cs typeface="Calibri"/>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a:p>
            <a:pPr lvl="0"/>
            <a:endParaRPr lang="en-US" dirty="0"/>
          </a:p>
        </p:txBody>
      </p:sp>
      <p:cxnSp>
        <p:nvCxnSpPr>
          <p:cNvPr id="5" name="Straight Connector 4"/>
          <p:cNvCxnSpPr/>
          <p:nvPr userDrawn="1"/>
        </p:nvCxnSpPr>
        <p:spPr>
          <a:xfrm>
            <a:off x="1774789" y="1463727"/>
            <a:ext cx="806634" cy="0"/>
          </a:xfrm>
          <a:prstGeom prst="line">
            <a:avLst/>
          </a:prstGeom>
          <a:ln>
            <a:solidFill>
              <a:srgbClr val="1AA19A"/>
            </a:solidFill>
          </a:ln>
          <a:effectLst/>
        </p:spPr>
        <p:style>
          <a:lnRef idx="2">
            <a:schemeClr val="accent1"/>
          </a:lnRef>
          <a:fillRef idx="0">
            <a:schemeClr val="accent1"/>
          </a:fillRef>
          <a:effectRef idx="1">
            <a:schemeClr val="accent1"/>
          </a:effectRef>
          <a:fontRef idx="minor">
            <a:schemeClr val="tx1"/>
          </a:fontRef>
        </p:style>
      </p:cxnSp>
      <p:sp>
        <p:nvSpPr>
          <p:cNvPr id="6" name="Title 1"/>
          <p:cNvSpPr>
            <a:spLocks noGrp="1"/>
          </p:cNvSpPr>
          <p:nvPr>
            <p:ph type="title" hasCustomPrompt="1"/>
          </p:nvPr>
        </p:nvSpPr>
        <p:spPr>
          <a:xfrm>
            <a:off x="457200" y="915266"/>
            <a:ext cx="3468255" cy="735734"/>
          </a:xfrm>
        </p:spPr>
        <p:txBody>
          <a:bodyPr anchor="t">
            <a:noAutofit/>
          </a:bodyPr>
          <a:lstStyle>
            <a:lvl1pPr algn="ctr">
              <a:lnSpc>
                <a:spcPct val="90000"/>
              </a:lnSpc>
              <a:defRPr sz="2000" b="1" i="0" cap="none">
                <a:latin typeface="+mj-lt"/>
                <a:cs typeface="Calibri"/>
              </a:defRPr>
            </a:lvl1pPr>
          </a:lstStyle>
          <a:p>
            <a:r>
              <a:rPr lang="en-US" dirty="0"/>
              <a:t>EDIT TITLE </a:t>
            </a:r>
          </a:p>
        </p:txBody>
      </p:sp>
      <p:sp>
        <p:nvSpPr>
          <p:cNvPr id="7" name="Content Placeholder 2"/>
          <p:cNvSpPr>
            <a:spLocks noGrp="1"/>
          </p:cNvSpPr>
          <p:nvPr>
            <p:ph sz="half" idx="1" hasCustomPrompt="1"/>
          </p:nvPr>
        </p:nvSpPr>
        <p:spPr>
          <a:xfrm>
            <a:off x="457200" y="2188958"/>
            <a:ext cx="3468255" cy="1910125"/>
          </a:xfrm>
        </p:spPr>
        <p:txBody>
          <a:bodyPr>
            <a:noAutofit/>
          </a:bodyPr>
          <a:lstStyle>
            <a:lvl1pPr marL="164592" indent="-164592">
              <a:spcAft>
                <a:spcPts val="400"/>
              </a:spcAft>
              <a:buSzPct val="100000"/>
              <a:buFontTx/>
              <a:buBlip>
                <a:blip r:embed="rId2"/>
              </a:buBlip>
              <a:defRPr sz="1000" b="0" i="0">
                <a:solidFill>
                  <a:schemeClr val="tx1">
                    <a:lumMod val="65000"/>
                    <a:lumOff val="35000"/>
                  </a:schemeClr>
                </a:solidFill>
                <a:latin typeface="+mn-lt"/>
                <a:cs typeface="Calibri"/>
              </a:defRPr>
            </a:lvl1pPr>
            <a:lvl2pPr marL="374904" indent="-192024">
              <a:spcAft>
                <a:spcPts val="400"/>
              </a:spcAft>
              <a:buClr>
                <a:srgbClr val="FFD20A"/>
              </a:buClr>
              <a:defRPr sz="1000" b="0" i="0">
                <a:solidFill>
                  <a:schemeClr val="tx1">
                    <a:lumMod val="65000"/>
                    <a:lumOff val="35000"/>
                  </a:schemeClr>
                </a:solidFill>
                <a:latin typeface="+mn-lt"/>
                <a:cs typeface="Calibri"/>
              </a:defRPr>
            </a:lvl2pPr>
            <a:lvl3pPr marL="594360" indent="-137160">
              <a:spcAft>
                <a:spcPts val="400"/>
              </a:spcAft>
              <a:buClr>
                <a:srgbClr val="FFD20A"/>
              </a:buClr>
              <a:defRPr sz="1000" b="0" i="0">
                <a:solidFill>
                  <a:schemeClr val="tx1">
                    <a:lumMod val="65000"/>
                    <a:lumOff val="35000"/>
                  </a:schemeClr>
                </a:solidFill>
                <a:latin typeface="+mn-lt"/>
                <a:cs typeface="Calibri"/>
              </a:defRPr>
            </a:lvl3pPr>
            <a:lvl4pPr marL="868680" indent="-228600">
              <a:spcAft>
                <a:spcPts val="400"/>
              </a:spcAft>
              <a:buClr>
                <a:srgbClr val="FFD20A"/>
              </a:buClr>
              <a:defRPr sz="1000" b="0" i="0">
                <a:solidFill>
                  <a:schemeClr val="tx1">
                    <a:lumMod val="65000"/>
                    <a:lumOff val="35000"/>
                  </a:schemeClr>
                </a:solidFill>
                <a:latin typeface="+mn-lt"/>
                <a:cs typeface="Calibri"/>
              </a:defRPr>
            </a:lvl4pPr>
            <a:lvl5pPr marL="1051560" indent="-228600">
              <a:spcAft>
                <a:spcPts val="400"/>
              </a:spcAft>
              <a:buClr>
                <a:srgbClr val="FFD20A"/>
              </a:buClr>
              <a:defRPr sz="10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 </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9163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Customer">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77780"/>
            <a:ext cx="7772400" cy="715356"/>
          </a:xfrm>
        </p:spPr>
        <p:txBody>
          <a:bodyPr anchor="t" anchorCtr="0">
            <a:noAutofit/>
          </a:bodyPr>
          <a:lstStyle/>
          <a:p>
            <a:r>
              <a:rPr lang="en-US" dirty="0"/>
              <a:t>CLICK TO EDIT TITLE</a:t>
            </a:r>
          </a:p>
        </p:txBody>
      </p:sp>
      <p:sp>
        <p:nvSpPr>
          <p:cNvPr id="3" name="Subtitle 2"/>
          <p:cNvSpPr>
            <a:spLocks noGrp="1"/>
          </p:cNvSpPr>
          <p:nvPr>
            <p:ph type="subTitle" idx="1" hasCustomPrompt="1"/>
          </p:nvPr>
        </p:nvSpPr>
        <p:spPr>
          <a:xfrm>
            <a:off x="1371600" y="2606681"/>
            <a:ext cx="6400800" cy="408996"/>
          </a:xfrm>
          <a:prstGeom prst="rect">
            <a:avLst/>
          </a:prstGeom>
        </p:spPr>
        <p:txBody>
          <a:bodyPr/>
          <a:lstStyle>
            <a:lvl1pPr marL="0" indent="0" algn="ctr">
              <a:buNone/>
              <a:defRPr sz="1400" b="0" i="0">
                <a:solidFill>
                  <a:srgbClr val="FFFFFF"/>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cxnSp>
        <p:nvCxnSpPr>
          <p:cNvPr id="4" name="Straight Connector 3"/>
          <p:cNvCxnSpPr/>
          <p:nvPr userDrawn="1"/>
        </p:nvCxnSpPr>
        <p:spPr>
          <a:xfrm>
            <a:off x="4170471" y="2330491"/>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pic>
        <p:nvPicPr>
          <p:cNvPr id="5" name="Picture 4" descr="CCG-whi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36694" y="3989002"/>
            <a:ext cx="1933777" cy="461611"/>
          </a:xfrm>
          <a:prstGeom prst="rect">
            <a:avLst/>
          </a:prstGeom>
        </p:spPr>
      </p:pic>
    </p:spTree>
    <p:extLst>
      <p:ext uri="{BB962C8B-B14F-4D97-AF65-F5344CB8AC3E}">
        <p14:creationId xmlns:p14="http://schemas.microsoft.com/office/powerpoint/2010/main" val="15247066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Square Picture 2">
    <p:spTree>
      <p:nvGrpSpPr>
        <p:cNvPr id="1" name=""/>
        <p:cNvGrpSpPr/>
        <p:nvPr/>
      </p:nvGrpSpPr>
      <p:grpSpPr>
        <a:xfrm>
          <a:off x="0" y="0"/>
          <a:ext cx="0" cy="0"/>
          <a:chOff x="0" y="0"/>
          <a:chExt cx="0" cy="0"/>
        </a:xfrm>
      </p:grpSpPr>
      <p:sp>
        <p:nvSpPr>
          <p:cNvPr id="8" name="Text Placeholder 2"/>
          <p:cNvSpPr>
            <a:spLocks noGrp="1"/>
          </p:cNvSpPr>
          <p:nvPr>
            <p:ph type="body" idx="14" hasCustomPrompt="1"/>
          </p:nvPr>
        </p:nvSpPr>
        <p:spPr>
          <a:xfrm>
            <a:off x="5218545" y="1707946"/>
            <a:ext cx="3468255" cy="481012"/>
          </a:xfrm>
        </p:spPr>
        <p:txBody>
          <a:bodyPr anchor="t" anchorCtr="0">
            <a:noAutofit/>
          </a:bodyPr>
          <a:lstStyle>
            <a:lvl1pPr marL="0" indent="0">
              <a:buNone/>
              <a:defRPr sz="1000" b="0" i="0">
                <a:solidFill>
                  <a:schemeClr val="tx1">
                    <a:lumMod val="65000"/>
                    <a:lumOff val="35000"/>
                  </a:schemeClr>
                </a:solidFill>
                <a:latin typeface="+mn-lt"/>
                <a:cs typeface="Calibri"/>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 </a:t>
            </a:r>
          </a:p>
          <a:p>
            <a:pPr lvl="0"/>
            <a:endParaRPr lang="en-US" dirty="0"/>
          </a:p>
        </p:txBody>
      </p:sp>
      <p:cxnSp>
        <p:nvCxnSpPr>
          <p:cNvPr id="9" name="Straight Connector 8"/>
          <p:cNvCxnSpPr/>
          <p:nvPr userDrawn="1"/>
        </p:nvCxnSpPr>
        <p:spPr>
          <a:xfrm>
            <a:off x="6536134" y="1463727"/>
            <a:ext cx="806634" cy="0"/>
          </a:xfrm>
          <a:prstGeom prst="line">
            <a:avLst/>
          </a:prstGeom>
          <a:ln>
            <a:solidFill>
              <a:srgbClr val="1AA19A"/>
            </a:solidFill>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hasCustomPrompt="1"/>
          </p:nvPr>
        </p:nvSpPr>
        <p:spPr>
          <a:xfrm>
            <a:off x="5218545" y="915266"/>
            <a:ext cx="3468255" cy="735734"/>
          </a:xfrm>
        </p:spPr>
        <p:txBody>
          <a:bodyPr anchor="t">
            <a:noAutofit/>
          </a:bodyPr>
          <a:lstStyle>
            <a:lvl1pPr algn="ctr">
              <a:lnSpc>
                <a:spcPct val="90000"/>
              </a:lnSpc>
              <a:defRPr sz="2000" b="1" i="0" cap="none">
                <a:latin typeface="+mj-lt"/>
                <a:cs typeface="Calibri"/>
              </a:defRPr>
            </a:lvl1pPr>
          </a:lstStyle>
          <a:p>
            <a:r>
              <a:rPr lang="en-US" dirty="0"/>
              <a:t>EDIT TITLE </a:t>
            </a:r>
          </a:p>
        </p:txBody>
      </p:sp>
      <p:sp>
        <p:nvSpPr>
          <p:cNvPr id="11" name="Content Placeholder 2"/>
          <p:cNvSpPr>
            <a:spLocks noGrp="1"/>
          </p:cNvSpPr>
          <p:nvPr>
            <p:ph sz="half" idx="1" hasCustomPrompt="1"/>
          </p:nvPr>
        </p:nvSpPr>
        <p:spPr>
          <a:xfrm>
            <a:off x="5218545" y="2188959"/>
            <a:ext cx="3468255" cy="2023290"/>
          </a:xfrm>
        </p:spPr>
        <p:txBody>
          <a:bodyPr>
            <a:noAutofit/>
          </a:bodyPr>
          <a:lstStyle>
            <a:lvl1pPr marL="164592" indent="-164592">
              <a:spcAft>
                <a:spcPts val="400"/>
              </a:spcAft>
              <a:buSzPct val="100000"/>
              <a:buFontTx/>
              <a:buBlip>
                <a:blip r:embed="rId2"/>
              </a:buBlip>
              <a:defRPr sz="1000" b="0" i="0">
                <a:solidFill>
                  <a:schemeClr val="tx1">
                    <a:lumMod val="65000"/>
                    <a:lumOff val="35000"/>
                  </a:schemeClr>
                </a:solidFill>
                <a:latin typeface="+mn-lt"/>
                <a:cs typeface="Calibri"/>
              </a:defRPr>
            </a:lvl1pPr>
            <a:lvl2pPr marL="374904" indent="-192024">
              <a:spcAft>
                <a:spcPts val="400"/>
              </a:spcAft>
              <a:buClr>
                <a:srgbClr val="FFD20A"/>
              </a:buClr>
              <a:defRPr sz="1000" b="0" i="0">
                <a:solidFill>
                  <a:schemeClr val="tx1">
                    <a:lumMod val="65000"/>
                    <a:lumOff val="35000"/>
                  </a:schemeClr>
                </a:solidFill>
                <a:latin typeface="+mn-lt"/>
                <a:cs typeface="Calibri"/>
              </a:defRPr>
            </a:lvl2pPr>
            <a:lvl3pPr marL="594360" indent="-137160">
              <a:spcAft>
                <a:spcPts val="400"/>
              </a:spcAft>
              <a:buClr>
                <a:srgbClr val="FFD20A"/>
              </a:buClr>
              <a:defRPr sz="1000" b="0" i="0">
                <a:solidFill>
                  <a:schemeClr val="tx1">
                    <a:lumMod val="65000"/>
                    <a:lumOff val="35000"/>
                  </a:schemeClr>
                </a:solidFill>
                <a:latin typeface="+mn-lt"/>
                <a:cs typeface="Calibri"/>
              </a:defRPr>
            </a:lvl3pPr>
            <a:lvl4pPr marL="868680" indent="-228600">
              <a:spcAft>
                <a:spcPts val="400"/>
              </a:spcAft>
              <a:buClr>
                <a:srgbClr val="FFD20A"/>
              </a:buClr>
              <a:defRPr sz="1000" b="0" i="0">
                <a:solidFill>
                  <a:schemeClr val="tx1">
                    <a:lumMod val="65000"/>
                    <a:lumOff val="35000"/>
                  </a:schemeClr>
                </a:solidFill>
                <a:latin typeface="+mn-lt"/>
                <a:cs typeface="Calibri"/>
              </a:defRPr>
            </a:lvl4pPr>
            <a:lvl5pPr marL="1051560" indent="-228600">
              <a:spcAft>
                <a:spcPts val="400"/>
              </a:spcAft>
              <a:buClr>
                <a:srgbClr val="FFD20A"/>
              </a:buClr>
              <a:defRPr sz="1000" b="0" i="0">
                <a:solidFill>
                  <a:schemeClr val="tx1">
                    <a:lumMod val="65000"/>
                    <a:lumOff val="35000"/>
                  </a:schemeClr>
                </a:solidFill>
                <a:latin typeface="+mn-lt"/>
                <a:cs typeface="Calibri"/>
              </a:defRPr>
            </a:lvl5pPr>
            <a:lvl6pPr>
              <a:defRPr sz="1800"/>
            </a:lvl6pPr>
            <a:lvl7pPr>
              <a:defRPr sz="1800"/>
            </a:lvl7pPr>
            <a:lvl8pPr>
              <a:defRPr sz="1800"/>
            </a:lvl8pPr>
            <a:lvl9pPr>
              <a:defRPr sz="1800"/>
            </a:lvl9pPr>
          </a:lstStyle>
          <a:p>
            <a:pPr lvl="0"/>
            <a:r>
              <a:rPr lang="en-US" dirty="0"/>
              <a:t>Click to edit text </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 name="Picture 1" descr="CCG-PP.jpg"/>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496579"/>
            <a:ext cx="4877870" cy="3946063"/>
          </a:xfrm>
          <a:prstGeom prst="rect">
            <a:avLst/>
          </a:prstGeom>
        </p:spPr>
      </p:pic>
    </p:spTree>
    <p:extLst>
      <p:ext uri="{BB962C8B-B14F-4D97-AF65-F5344CB8AC3E}">
        <p14:creationId xmlns:p14="http://schemas.microsoft.com/office/powerpoint/2010/main" val="13550328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Closing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77780"/>
            <a:ext cx="7772400" cy="715356"/>
          </a:xfrm>
        </p:spPr>
        <p:txBody>
          <a:bodyPr anchor="t" anchorCtr="0">
            <a:noAutofit/>
          </a:bodyPr>
          <a:lstStyle>
            <a:lvl1pPr>
              <a:defRPr baseline="0"/>
            </a:lvl1pPr>
          </a:lstStyle>
          <a:p>
            <a:r>
              <a:rPr lang="en-US" dirty="0"/>
              <a:t>THANK YOU</a:t>
            </a:r>
          </a:p>
        </p:txBody>
      </p:sp>
      <p:sp>
        <p:nvSpPr>
          <p:cNvPr id="3" name="Subtitle 2"/>
          <p:cNvSpPr>
            <a:spLocks noGrp="1"/>
          </p:cNvSpPr>
          <p:nvPr>
            <p:ph type="subTitle" idx="1" hasCustomPrompt="1"/>
          </p:nvPr>
        </p:nvSpPr>
        <p:spPr>
          <a:xfrm>
            <a:off x="1371600" y="2606681"/>
            <a:ext cx="6400800" cy="408996"/>
          </a:xfrm>
          <a:prstGeom prst="rect">
            <a:avLst/>
          </a:prstGeom>
        </p:spPr>
        <p:txBody>
          <a:bodyPr/>
          <a:lstStyle>
            <a:lvl1pPr marL="0" indent="0" algn="ctr">
              <a:buNone/>
              <a:defRPr sz="1400" b="0" i="0" baseline="0">
                <a:solidFill>
                  <a:srgbClr val="FFFFFF"/>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www. ccgBI.com | (813) 968-3238</a:t>
            </a:r>
          </a:p>
        </p:txBody>
      </p:sp>
      <p:cxnSp>
        <p:nvCxnSpPr>
          <p:cNvPr id="4" name="Straight Connector 3"/>
          <p:cNvCxnSpPr/>
          <p:nvPr userDrawn="1"/>
        </p:nvCxnSpPr>
        <p:spPr>
          <a:xfrm>
            <a:off x="4170471" y="2330491"/>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pic>
        <p:nvPicPr>
          <p:cNvPr id="5" name="Picture 4" descr="CCG-whi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621273" y="3989002"/>
            <a:ext cx="1933777" cy="461611"/>
          </a:xfrm>
          <a:prstGeom prst="rect">
            <a:avLst/>
          </a:prstGeom>
        </p:spPr>
      </p:pic>
    </p:spTree>
    <p:extLst>
      <p:ext uri="{BB962C8B-B14F-4D97-AF65-F5344CB8AC3E}">
        <p14:creationId xmlns:p14="http://schemas.microsoft.com/office/powerpoint/2010/main" val="581601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Agenda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49882" y="447070"/>
            <a:ext cx="2648735" cy="531577"/>
          </a:xfrm>
        </p:spPr>
        <p:txBody>
          <a:bodyPr anchor="t" anchorCtr="0">
            <a:noAutofit/>
          </a:bodyPr>
          <a:lstStyle>
            <a:lvl1pPr>
              <a:lnSpc>
                <a:spcPct val="90000"/>
              </a:lnSpc>
              <a:defRPr sz="2000" b="1" i="0">
                <a:solidFill>
                  <a:schemeClr val="bg1"/>
                </a:solidFill>
                <a:latin typeface="+mj-lt"/>
                <a:cs typeface="Calibri"/>
              </a:defRPr>
            </a:lvl1pPr>
          </a:lstStyle>
          <a:p>
            <a:r>
              <a:rPr lang="en-US" dirty="0"/>
              <a:t>AGENDA</a:t>
            </a:r>
          </a:p>
        </p:txBody>
      </p:sp>
      <p:sp>
        <p:nvSpPr>
          <p:cNvPr id="3" name="Content Placeholder 2"/>
          <p:cNvSpPr>
            <a:spLocks noGrp="1"/>
          </p:cNvSpPr>
          <p:nvPr>
            <p:ph idx="1" hasCustomPrompt="1"/>
          </p:nvPr>
        </p:nvSpPr>
        <p:spPr>
          <a:xfrm>
            <a:off x="1149882" y="1322692"/>
            <a:ext cx="2648735" cy="3394075"/>
          </a:xfrm>
        </p:spPr>
        <p:txBody>
          <a:bodyPr>
            <a:normAutofit/>
          </a:bodyPr>
          <a:lstStyle>
            <a:lvl1pPr marL="342900" indent="-342900">
              <a:buSzPct val="100000"/>
              <a:buFontTx/>
              <a:buBlip>
                <a:blip r:embed="rId2"/>
              </a:buBlip>
              <a:defRPr sz="1600" b="0" i="0">
                <a:solidFill>
                  <a:srgbClr val="FFFFFF"/>
                </a:solidFill>
                <a:latin typeface="+mn-lt"/>
                <a:cs typeface="Calibri"/>
              </a:defRPr>
            </a:lvl1pPr>
            <a:lvl2pPr>
              <a:buClr>
                <a:srgbClr val="FFD20A"/>
              </a:buClr>
              <a:defRPr sz="1600" b="0" i="0">
                <a:solidFill>
                  <a:srgbClr val="FFFFFF"/>
                </a:solidFill>
                <a:latin typeface="+mn-lt"/>
                <a:cs typeface="Calibri"/>
              </a:defRPr>
            </a:lvl2pPr>
            <a:lvl3pPr>
              <a:buClr>
                <a:srgbClr val="FFD20A"/>
              </a:buClr>
              <a:defRPr sz="1600" b="0" i="0">
                <a:solidFill>
                  <a:srgbClr val="FFFFFF"/>
                </a:solidFill>
                <a:latin typeface="+mn-lt"/>
                <a:cs typeface="Calibri"/>
              </a:defRPr>
            </a:lvl3pPr>
            <a:lvl4pPr>
              <a:buClr>
                <a:srgbClr val="FFD20A"/>
              </a:buClr>
              <a:defRPr sz="1600" b="0" i="0">
                <a:solidFill>
                  <a:srgbClr val="FFFFFF"/>
                </a:solidFill>
                <a:latin typeface="+mn-lt"/>
                <a:cs typeface="Calibri"/>
              </a:defRPr>
            </a:lvl4pPr>
            <a:lvl5pPr>
              <a:buClr>
                <a:srgbClr val="FFD20A"/>
              </a:buClr>
              <a:defRPr sz="1600" b="0" i="0">
                <a:solidFill>
                  <a:srgbClr val="FFFFFF"/>
                </a:solidFill>
                <a:latin typeface="+mn-lt"/>
                <a:cs typeface="Calibri"/>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p:cNvCxnSpPr/>
          <p:nvPr userDrawn="1"/>
        </p:nvCxnSpPr>
        <p:spPr>
          <a:xfrm>
            <a:off x="2082375" y="997609"/>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pic>
        <p:nvPicPr>
          <p:cNvPr id="8" name="Picture 7" descr="CCG-white.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772987" y="4484810"/>
            <a:ext cx="1295400" cy="309224"/>
          </a:xfrm>
          <a:prstGeom prst="rect">
            <a:avLst/>
          </a:prstGeom>
        </p:spPr>
      </p:pic>
    </p:spTree>
    <p:extLst>
      <p:ext uri="{BB962C8B-B14F-4D97-AF65-F5344CB8AC3E}">
        <p14:creationId xmlns:p14="http://schemas.microsoft.com/office/powerpoint/2010/main" val="2773500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Dark Option 4">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031"/>
            <a:ext cx="9144000" cy="5145572"/>
          </a:xfrm>
          <a:prstGeom prst="rect">
            <a:avLst/>
          </a:prstGeom>
        </p:spPr>
      </p:pic>
      <p:sp>
        <p:nvSpPr>
          <p:cNvPr id="7" name="Title 1"/>
          <p:cNvSpPr>
            <a:spLocks noGrp="1"/>
          </p:cNvSpPr>
          <p:nvPr>
            <p:ph type="ctrTitle" hasCustomPrompt="1"/>
          </p:nvPr>
        </p:nvSpPr>
        <p:spPr>
          <a:xfrm>
            <a:off x="685800" y="1792939"/>
            <a:ext cx="7772400" cy="715356"/>
          </a:xfrm>
        </p:spPr>
        <p:txBody>
          <a:bodyPr anchor="t" anchorCtr="0">
            <a:noAutofit/>
          </a:bodyPr>
          <a:lstStyle>
            <a:lvl1pPr>
              <a:defRPr sz="2800" b="1" baseline="0">
                <a:solidFill>
                  <a:srgbClr val="FFFFFF"/>
                </a:solidFill>
              </a:defRPr>
            </a:lvl1pPr>
          </a:lstStyle>
          <a:p>
            <a:r>
              <a:rPr lang="en-US" dirty="0"/>
              <a:t>TRANSITION TITLE</a:t>
            </a:r>
          </a:p>
        </p:txBody>
      </p:sp>
      <p:sp>
        <p:nvSpPr>
          <p:cNvPr id="8" name="Subtitle 2"/>
          <p:cNvSpPr>
            <a:spLocks noGrp="1"/>
          </p:cNvSpPr>
          <p:nvPr>
            <p:ph type="subTitle" idx="1" hasCustomPrompt="1"/>
          </p:nvPr>
        </p:nvSpPr>
        <p:spPr>
          <a:xfrm>
            <a:off x="1371600" y="2821840"/>
            <a:ext cx="6400800" cy="408996"/>
          </a:xfrm>
          <a:prstGeom prst="rect">
            <a:avLst/>
          </a:prstGeom>
        </p:spPr>
        <p:txBody>
          <a:bodyPr/>
          <a:lstStyle>
            <a:lvl1pPr marL="0" indent="0" algn="ctr">
              <a:buNone/>
              <a:defRPr sz="1400" b="0" i="0">
                <a:solidFill>
                  <a:srgbClr val="FFFFFF"/>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cxnSp>
        <p:nvCxnSpPr>
          <p:cNvPr id="9" name="Straight Connector 8"/>
          <p:cNvCxnSpPr/>
          <p:nvPr userDrawn="1"/>
        </p:nvCxnSpPr>
        <p:spPr>
          <a:xfrm>
            <a:off x="4170471" y="2545650"/>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90297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ransition 1">
    <p:spTree>
      <p:nvGrpSpPr>
        <p:cNvPr id="1" name=""/>
        <p:cNvGrpSpPr/>
        <p:nvPr/>
      </p:nvGrpSpPr>
      <p:grpSpPr>
        <a:xfrm>
          <a:off x="0" y="0"/>
          <a:ext cx="0" cy="0"/>
          <a:chOff x="0" y="0"/>
          <a:chExt cx="0" cy="0"/>
        </a:xfrm>
      </p:grpSpPr>
      <p:pic>
        <p:nvPicPr>
          <p:cNvPr id="2" name="Picture 1" descr="CCG-PP.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419" y="-1"/>
            <a:ext cx="9156419" cy="5154627"/>
          </a:xfrm>
          <a:prstGeom prst="rect">
            <a:avLst/>
          </a:prstGeom>
        </p:spPr>
      </p:pic>
      <p:sp>
        <p:nvSpPr>
          <p:cNvPr id="9" name="Title 1"/>
          <p:cNvSpPr>
            <a:spLocks noGrp="1"/>
          </p:cNvSpPr>
          <p:nvPr>
            <p:ph type="ctrTitle" hasCustomPrompt="1"/>
          </p:nvPr>
        </p:nvSpPr>
        <p:spPr>
          <a:xfrm>
            <a:off x="685800" y="1792939"/>
            <a:ext cx="7772400" cy="715356"/>
          </a:xfrm>
        </p:spPr>
        <p:txBody>
          <a:bodyPr anchor="t" anchorCtr="0">
            <a:noAutofit/>
          </a:bodyPr>
          <a:lstStyle>
            <a:lvl1pPr>
              <a:defRPr sz="2800" b="1" baseline="0">
                <a:solidFill>
                  <a:srgbClr val="FFFFFF"/>
                </a:solidFill>
              </a:defRPr>
            </a:lvl1pPr>
          </a:lstStyle>
          <a:p>
            <a:r>
              <a:rPr lang="en-US" dirty="0"/>
              <a:t>TRANSITION TITLE</a:t>
            </a:r>
          </a:p>
        </p:txBody>
      </p:sp>
      <p:sp>
        <p:nvSpPr>
          <p:cNvPr id="10" name="Subtitle 2"/>
          <p:cNvSpPr>
            <a:spLocks noGrp="1"/>
          </p:cNvSpPr>
          <p:nvPr>
            <p:ph type="subTitle" idx="1" hasCustomPrompt="1"/>
          </p:nvPr>
        </p:nvSpPr>
        <p:spPr>
          <a:xfrm>
            <a:off x="1371600" y="2821840"/>
            <a:ext cx="6400800" cy="408996"/>
          </a:xfrm>
          <a:prstGeom prst="rect">
            <a:avLst/>
          </a:prstGeom>
        </p:spPr>
        <p:txBody>
          <a:bodyPr/>
          <a:lstStyle>
            <a:lvl1pPr marL="0" indent="0" algn="ctr">
              <a:buNone/>
              <a:defRPr sz="1400" b="0" i="0">
                <a:solidFill>
                  <a:srgbClr val="FFFFFF"/>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cxnSp>
        <p:nvCxnSpPr>
          <p:cNvPr id="11" name="Straight Connector 10"/>
          <p:cNvCxnSpPr/>
          <p:nvPr userDrawn="1"/>
        </p:nvCxnSpPr>
        <p:spPr>
          <a:xfrm>
            <a:off x="4170471" y="2545650"/>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36354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ark Option 4">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031"/>
            <a:ext cx="9144000" cy="5145572"/>
          </a:xfrm>
          <a:prstGeom prst="rect">
            <a:avLst/>
          </a:prstGeom>
        </p:spPr>
      </p:pic>
      <p:sp>
        <p:nvSpPr>
          <p:cNvPr id="7" name="Title 1"/>
          <p:cNvSpPr>
            <a:spLocks noGrp="1"/>
          </p:cNvSpPr>
          <p:nvPr>
            <p:ph type="ctrTitle" hasCustomPrompt="1"/>
          </p:nvPr>
        </p:nvSpPr>
        <p:spPr>
          <a:xfrm>
            <a:off x="685800" y="1792939"/>
            <a:ext cx="7772400" cy="715356"/>
          </a:xfrm>
        </p:spPr>
        <p:txBody>
          <a:bodyPr anchor="t" anchorCtr="0">
            <a:noAutofit/>
          </a:bodyPr>
          <a:lstStyle>
            <a:lvl1pPr>
              <a:defRPr sz="2800" b="1" baseline="0">
                <a:solidFill>
                  <a:srgbClr val="FFFFFF"/>
                </a:solidFill>
              </a:defRPr>
            </a:lvl1pPr>
          </a:lstStyle>
          <a:p>
            <a:r>
              <a:rPr lang="en-US" dirty="0"/>
              <a:t>TRANSITION TITLE</a:t>
            </a:r>
          </a:p>
        </p:txBody>
      </p:sp>
      <p:sp>
        <p:nvSpPr>
          <p:cNvPr id="8" name="Subtitle 2"/>
          <p:cNvSpPr>
            <a:spLocks noGrp="1"/>
          </p:cNvSpPr>
          <p:nvPr>
            <p:ph type="subTitle" idx="1" hasCustomPrompt="1"/>
          </p:nvPr>
        </p:nvSpPr>
        <p:spPr>
          <a:xfrm>
            <a:off x="1371600" y="2821840"/>
            <a:ext cx="6400800" cy="408996"/>
          </a:xfrm>
          <a:prstGeom prst="rect">
            <a:avLst/>
          </a:prstGeom>
        </p:spPr>
        <p:txBody>
          <a:bodyPr/>
          <a:lstStyle>
            <a:lvl1pPr marL="0" indent="0" algn="ctr">
              <a:buNone/>
              <a:defRPr sz="1400" b="0" i="0">
                <a:solidFill>
                  <a:srgbClr val="FFFFFF"/>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cxnSp>
        <p:nvCxnSpPr>
          <p:cNvPr id="9" name="Straight Connector 8"/>
          <p:cNvCxnSpPr/>
          <p:nvPr userDrawn="1"/>
        </p:nvCxnSpPr>
        <p:spPr>
          <a:xfrm>
            <a:off x="4170471" y="2545650"/>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12881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ark Option 5">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031"/>
            <a:ext cx="9144000" cy="5145572"/>
          </a:xfrm>
          <a:prstGeom prst="rect">
            <a:avLst/>
          </a:prstGeom>
        </p:spPr>
      </p:pic>
      <p:sp>
        <p:nvSpPr>
          <p:cNvPr id="7" name="Title 1"/>
          <p:cNvSpPr>
            <a:spLocks noGrp="1"/>
          </p:cNvSpPr>
          <p:nvPr>
            <p:ph type="ctrTitle" hasCustomPrompt="1"/>
          </p:nvPr>
        </p:nvSpPr>
        <p:spPr>
          <a:xfrm>
            <a:off x="685800" y="1792939"/>
            <a:ext cx="7772400" cy="715356"/>
          </a:xfrm>
        </p:spPr>
        <p:txBody>
          <a:bodyPr anchor="t" anchorCtr="0">
            <a:noAutofit/>
          </a:bodyPr>
          <a:lstStyle>
            <a:lvl1pPr>
              <a:defRPr sz="2800" b="1">
                <a:solidFill>
                  <a:srgbClr val="FFFFFF"/>
                </a:solidFill>
              </a:defRPr>
            </a:lvl1pPr>
          </a:lstStyle>
          <a:p>
            <a:r>
              <a:rPr lang="en-US" dirty="0"/>
              <a:t>TRANSITION TITLE</a:t>
            </a:r>
          </a:p>
        </p:txBody>
      </p:sp>
      <p:sp>
        <p:nvSpPr>
          <p:cNvPr id="8" name="Subtitle 2"/>
          <p:cNvSpPr>
            <a:spLocks noGrp="1"/>
          </p:cNvSpPr>
          <p:nvPr>
            <p:ph type="subTitle" idx="1" hasCustomPrompt="1"/>
          </p:nvPr>
        </p:nvSpPr>
        <p:spPr>
          <a:xfrm>
            <a:off x="1371600" y="2821840"/>
            <a:ext cx="6400800" cy="408996"/>
          </a:xfrm>
          <a:prstGeom prst="rect">
            <a:avLst/>
          </a:prstGeom>
        </p:spPr>
        <p:txBody>
          <a:bodyPr/>
          <a:lstStyle>
            <a:lvl1pPr marL="0" indent="0" algn="ctr">
              <a:buNone/>
              <a:defRPr sz="1400" b="0" i="0">
                <a:solidFill>
                  <a:srgbClr val="FFFFFF"/>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cxnSp>
        <p:nvCxnSpPr>
          <p:cNvPr id="9" name="Straight Connector 8"/>
          <p:cNvCxnSpPr/>
          <p:nvPr userDrawn="1"/>
        </p:nvCxnSpPr>
        <p:spPr>
          <a:xfrm>
            <a:off x="4170471" y="2545650"/>
            <a:ext cx="806634" cy="0"/>
          </a:xfrm>
          <a:prstGeom prst="line">
            <a:avLst/>
          </a:prstGeom>
          <a:ln>
            <a:solidFill>
              <a:srgbClr val="FFD20A"/>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09175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ransition_Light">
    <p:spTree>
      <p:nvGrpSpPr>
        <p:cNvPr id="1" name=""/>
        <p:cNvGrpSpPr/>
        <p:nvPr/>
      </p:nvGrpSpPr>
      <p:grpSpPr>
        <a:xfrm>
          <a:off x="0" y="0"/>
          <a:ext cx="0" cy="0"/>
          <a:chOff x="0" y="0"/>
          <a:chExt cx="0" cy="0"/>
        </a:xfrm>
      </p:grpSpPr>
      <p:pic>
        <p:nvPicPr>
          <p:cNvPr id="2" name="Picture 1" descr="CCG-PP.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36654" cy="5143500"/>
          </a:xfrm>
          <a:prstGeom prst="rect">
            <a:avLst/>
          </a:prstGeom>
        </p:spPr>
      </p:pic>
      <p:sp>
        <p:nvSpPr>
          <p:cNvPr id="8" name="Title 1"/>
          <p:cNvSpPr>
            <a:spLocks noGrp="1"/>
          </p:cNvSpPr>
          <p:nvPr>
            <p:ph type="ctrTitle" hasCustomPrompt="1"/>
          </p:nvPr>
        </p:nvSpPr>
        <p:spPr>
          <a:xfrm>
            <a:off x="685800" y="1792939"/>
            <a:ext cx="7772400" cy="715356"/>
          </a:xfrm>
        </p:spPr>
        <p:txBody>
          <a:bodyPr anchor="t" anchorCtr="0">
            <a:noAutofit/>
          </a:bodyPr>
          <a:lstStyle>
            <a:lvl1pPr>
              <a:defRPr sz="2800" b="1"/>
            </a:lvl1pPr>
          </a:lstStyle>
          <a:p>
            <a:r>
              <a:rPr lang="en-US" dirty="0"/>
              <a:t>TRANSITION TITLE </a:t>
            </a:r>
          </a:p>
        </p:txBody>
      </p:sp>
      <p:sp>
        <p:nvSpPr>
          <p:cNvPr id="9" name="Subtitle 2"/>
          <p:cNvSpPr>
            <a:spLocks noGrp="1"/>
          </p:cNvSpPr>
          <p:nvPr>
            <p:ph type="subTitle" idx="1" hasCustomPrompt="1"/>
          </p:nvPr>
        </p:nvSpPr>
        <p:spPr>
          <a:xfrm>
            <a:off x="1371600" y="2821840"/>
            <a:ext cx="6400800" cy="408996"/>
          </a:xfrm>
          <a:prstGeom prst="rect">
            <a:avLst/>
          </a:prstGeom>
        </p:spPr>
        <p:txBody>
          <a:bodyPr/>
          <a:lstStyle>
            <a:lvl1pPr marL="0" indent="0" algn="ctr">
              <a:buNone/>
              <a:defRPr sz="1400" b="0" i="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a:t>
            </a:r>
          </a:p>
        </p:txBody>
      </p:sp>
      <p:cxnSp>
        <p:nvCxnSpPr>
          <p:cNvPr id="10" name="Straight Connector 9"/>
          <p:cNvCxnSpPr/>
          <p:nvPr userDrawn="1"/>
        </p:nvCxnSpPr>
        <p:spPr>
          <a:xfrm>
            <a:off x="4170471" y="2545650"/>
            <a:ext cx="806634" cy="0"/>
          </a:xfrm>
          <a:prstGeom prst="line">
            <a:avLst/>
          </a:prstGeom>
          <a:ln>
            <a:solidFill>
              <a:srgbClr val="1AA19A"/>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5103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ransition_Light2">
    <p:spTree>
      <p:nvGrpSpPr>
        <p:cNvPr id="1" name=""/>
        <p:cNvGrpSpPr/>
        <p:nvPr/>
      </p:nvGrpSpPr>
      <p:grpSpPr>
        <a:xfrm>
          <a:off x="0" y="0"/>
          <a:ext cx="0" cy="0"/>
          <a:chOff x="0" y="0"/>
          <a:chExt cx="0" cy="0"/>
        </a:xfrm>
      </p:grpSpPr>
      <p:pic>
        <p:nvPicPr>
          <p:cNvPr id="2" name="Picture 1" descr="CCG-PP.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346" y="0"/>
            <a:ext cx="9136654" cy="5143500"/>
          </a:xfrm>
          <a:prstGeom prst="rect">
            <a:avLst/>
          </a:prstGeom>
        </p:spPr>
      </p:pic>
      <p:sp>
        <p:nvSpPr>
          <p:cNvPr id="7" name="Rectangle 6"/>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Title 1"/>
          <p:cNvSpPr>
            <a:spLocks noGrp="1"/>
          </p:cNvSpPr>
          <p:nvPr>
            <p:ph type="ctrTitle" hasCustomPrompt="1"/>
          </p:nvPr>
        </p:nvSpPr>
        <p:spPr>
          <a:xfrm>
            <a:off x="685800" y="1792939"/>
            <a:ext cx="7772400" cy="715356"/>
          </a:xfrm>
        </p:spPr>
        <p:txBody>
          <a:bodyPr anchor="t" anchorCtr="0">
            <a:noAutofit/>
          </a:bodyPr>
          <a:lstStyle>
            <a:lvl1pPr>
              <a:defRPr sz="2800" b="1" baseline="0"/>
            </a:lvl1pPr>
          </a:lstStyle>
          <a:p>
            <a:r>
              <a:rPr lang="en-US" dirty="0"/>
              <a:t>TRANSITION TITLE</a:t>
            </a:r>
          </a:p>
        </p:txBody>
      </p:sp>
      <p:sp>
        <p:nvSpPr>
          <p:cNvPr id="9" name="Subtitle 2"/>
          <p:cNvSpPr>
            <a:spLocks noGrp="1"/>
          </p:cNvSpPr>
          <p:nvPr>
            <p:ph type="subTitle" idx="1" hasCustomPrompt="1"/>
          </p:nvPr>
        </p:nvSpPr>
        <p:spPr>
          <a:xfrm>
            <a:off x="1371600" y="2821840"/>
            <a:ext cx="6400800" cy="408996"/>
          </a:xfrm>
          <a:prstGeom prst="rect">
            <a:avLst/>
          </a:prstGeom>
        </p:spPr>
        <p:txBody>
          <a:bodyPr/>
          <a:lstStyle>
            <a:lvl1pPr marL="0" indent="0" algn="ctr">
              <a:buNone/>
              <a:defRPr sz="1400" b="0" i="0">
                <a:solidFill>
                  <a:schemeClr val="tx1"/>
                </a:solidFill>
                <a:latin typeface="+mn-lt"/>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 </a:t>
            </a:r>
          </a:p>
        </p:txBody>
      </p:sp>
      <p:cxnSp>
        <p:nvCxnSpPr>
          <p:cNvPr id="10" name="Straight Connector 9"/>
          <p:cNvCxnSpPr/>
          <p:nvPr userDrawn="1"/>
        </p:nvCxnSpPr>
        <p:spPr>
          <a:xfrm>
            <a:off x="4170471" y="2545650"/>
            <a:ext cx="806634" cy="0"/>
          </a:xfrm>
          <a:prstGeom prst="line">
            <a:avLst/>
          </a:prstGeom>
          <a:ln>
            <a:solidFill>
              <a:srgbClr val="1AA19A"/>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2761858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4" Type="http://schemas.openxmlformats.org/officeDocument/2006/relationships/image" Target="../media/image3.jpg"/><Relationship Id="rId1" Type="http://schemas.openxmlformats.org/officeDocument/2006/relationships/slideLayout" Target="../slideLayouts/slideLayout3.xml"/><Relationship Id="rId2"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slideLayout" Target="../slideLayouts/slideLayout9.xml"/><Relationship Id="rId6" Type="http://schemas.openxmlformats.org/officeDocument/2006/relationships/theme" Target="../theme/theme3.xml"/><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2.xml"/><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theme" Target="../theme/theme4.xml"/><Relationship Id="rId9" Type="http://schemas.openxmlformats.org/officeDocument/2006/relationships/image" Target="../media/image11.png"/><Relationship Id="rId1" Type="http://schemas.openxmlformats.org/officeDocument/2006/relationships/slideLayout" Target="../slideLayouts/slideLayout10.xml"/><Relationship Id="rId2" Type="http://schemas.openxmlformats.org/officeDocument/2006/relationships/slideLayout" Target="../slideLayouts/slideLayout11.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4" Type="http://schemas.openxmlformats.org/officeDocument/2006/relationships/image" Target="../media/image11.png"/><Relationship Id="rId1" Type="http://schemas.openxmlformats.org/officeDocument/2006/relationships/slideLayout" Target="../slideLayouts/slideLayout19.xml"/><Relationship Id="rId2" Type="http://schemas.openxmlformats.org/officeDocument/2006/relationships/slideLayout" Target="../slideLayouts/slideLayout20.xml"/></Relationships>
</file>

<file path=ppt/slideMasters/_rels/slideMaster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theme" Target="../theme/theme7.xml"/><Relationship Id="rId3" Type="http://schemas.openxmlformats.org/officeDocument/2006/relationships/image" Target="../media/image1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pic>
        <p:nvPicPr>
          <p:cNvPr id="5" name="Picture 4" descr="CCG-PP.jpg"/>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7346" y="0"/>
            <a:ext cx="9136654" cy="5143500"/>
          </a:xfrm>
          <a:prstGeom prst="rect">
            <a:avLst/>
          </a:prstGeom>
        </p:spPr>
      </p:pic>
      <p:sp>
        <p:nvSpPr>
          <p:cNvPr id="2" name="Title Placeholder 1"/>
          <p:cNvSpPr>
            <a:spLocks noGrp="1"/>
          </p:cNvSpPr>
          <p:nvPr>
            <p:ph type="title"/>
          </p:nvPr>
        </p:nvSpPr>
        <p:spPr>
          <a:xfrm>
            <a:off x="457200" y="1799061"/>
            <a:ext cx="8229600" cy="857250"/>
          </a:xfrm>
          <a:prstGeom prst="rect">
            <a:avLst/>
          </a:prstGeom>
        </p:spPr>
        <p:txBody>
          <a:bodyPr vert="horz" lIns="91440" tIns="45720" rIns="91440" bIns="45720" rtlCol="0" anchor="t" anchorCtr="0">
            <a:noAutofit/>
          </a:bodyPr>
          <a:lstStyle/>
          <a:p>
            <a:r>
              <a:rPr lang="en-US" dirty="0"/>
              <a:t>CLICK TO EDIT TITLE</a:t>
            </a:r>
          </a:p>
        </p:txBody>
      </p:sp>
      <p:sp>
        <p:nvSpPr>
          <p:cNvPr id="3" name="Rectangle 2"/>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5088965"/>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512" r:id="rId2"/>
  </p:sldLayoutIdLst>
  <p:txStyles>
    <p:titleStyle>
      <a:lvl1pPr algn="ctr" defTabSz="457200" rtl="0" eaLnBrk="1" latinLnBrk="0" hangingPunct="1">
        <a:spcBef>
          <a:spcPct val="0"/>
        </a:spcBef>
        <a:buNone/>
        <a:defRPr sz="2800" b="1" i="0" kern="1200">
          <a:solidFill>
            <a:schemeClr val="bg1"/>
          </a:solidFill>
          <a:latin typeface="+mj-lt"/>
          <a:ea typeface="+mj-ea"/>
          <a:cs typeface="Calibri"/>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3F3F3"/>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746" y="4350"/>
            <a:ext cx="9144746" cy="5139347"/>
          </a:xfrm>
          <a:prstGeom prst="rect">
            <a:avLst/>
          </a:prstGeom>
        </p:spPr>
      </p:pic>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dirty="0"/>
              <a:t>Click to edit title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dirty="0"/>
              <a:t>Click to edit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31EAA5C-6CDC-8449-BFDC-6D2C4235C7D1}" type="datetimeFigureOut">
              <a:rPr lang="en-US" smtClean="0"/>
              <a:t>8/16/17</a:t>
            </a:fld>
            <a:endParaRPr lang="en-US" dirty="0"/>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D2E2C8AE-04F2-B547-86C4-B64E8CD3482B}" type="slidenum">
              <a:rPr lang="en-US" smtClean="0"/>
              <a:t>‹#›</a:t>
            </a:fld>
            <a:endParaRPr lang="en-US" dirty="0"/>
          </a:p>
        </p:txBody>
      </p:sp>
      <p:sp>
        <p:nvSpPr>
          <p:cNvPr id="9" name="Rectangle 8"/>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4476037"/>
      </p:ext>
    </p:extLst>
  </p:cSld>
  <p:clrMap bg1="lt1" tx1="dk1" bg2="lt2" tx2="dk2" accent1="accent1" accent2="accent2" accent3="accent3" accent4="accent4" accent5="accent5" accent6="accent6" hlink="hlink" folHlink="folHlink"/>
  <p:sldLayoutIdLst>
    <p:sldLayoutId id="2147493481" r:id="rId1"/>
    <p:sldLayoutId id="2147493516" r:id="rId2"/>
  </p:sldLayoutIdLst>
  <p:txStyles>
    <p:titleStyle>
      <a:lvl1pPr algn="ctr" defTabSz="457200" rtl="0" eaLnBrk="1" latinLnBrk="0" hangingPunct="1">
        <a:spcBef>
          <a:spcPct val="0"/>
        </a:spcBef>
        <a:buNone/>
        <a:defRPr sz="4400" kern="1200" baseline="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baseline="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3F3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dirty="0"/>
              <a:t>Click to edit title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EA8F04BD-362E-ED4C-9323-B01D0CE0F883}" type="datetimeFigureOut">
              <a:rPr lang="en-US" smtClean="0"/>
              <a:t>8/16/17</a:t>
            </a:fld>
            <a:endParaRPr lang="en-US" dirty="0"/>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217358B-C3D8-244F-892D-9C59DABAE216}" type="slidenum">
              <a:rPr lang="en-US" smtClean="0"/>
              <a:t>‹#›</a:t>
            </a:fld>
            <a:endParaRPr lang="en-US" dirty="0"/>
          </a:p>
        </p:txBody>
      </p:sp>
    </p:spTree>
    <p:extLst>
      <p:ext uri="{BB962C8B-B14F-4D97-AF65-F5344CB8AC3E}">
        <p14:creationId xmlns:p14="http://schemas.microsoft.com/office/powerpoint/2010/main" val="2362620270"/>
      </p:ext>
    </p:extLst>
  </p:cSld>
  <p:clrMap bg1="lt1" tx1="dk1" bg2="lt2" tx2="dk2" accent1="accent1" accent2="accent2" accent3="accent3" accent4="accent4" accent5="accent5" accent6="accent6" hlink="hlink" folHlink="folHlink"/>
  <p:sldLayoutIdLst>
    <p:sldLayoutId id="2147493491" r:id="rId1"/>
    <p:sldLayoutId id="2147493507" r:id="rId2"/>
    <p:sldLayoutId id="2147493508" r:id="rId3"/>
    <p:sldLayoutId id="2147493488" r:id="rId4"/>
    <p:sldLayoutId id="2147493490" r:id="rId5"/>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5143500"/>
          </a:xfrm>
          <a:prstGeom prst="rect">
            <a:avLst/>
          </a:prstGeom>
          <a:solidFill>
            <a:srgbClr val="F3F3F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dirty="0"/>
              <a:t>Click to edit title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dirty="0"/>
              <a:t>Click to edit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508BA7B5-97D3-1A4A-91AC-E660C91347DA}" type="datetimeFigureOut">
              <a:rPr lang="en-US" smtClean="0"/>
              <a:t>8/16/17</a:t>
            </a:fld>
            <a:endParaRPr lang="en-US" dirty="0"/>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CC6F3BC4-BC3A-FF47-9069-20B114551514}" type="slidenum">
              <a:rPr lang="en-US" smtClean="0"/>
              <a:t>‹#›</a:t>
            </a:fld>
            <a:endParaRPr lang="en-US" dirty="0"/>
          </a:p>
        </p:txBody>
      </p:sp>
      <p:pic>
        <p:nvPicPr>
          <p:cNvPr id="8" name="Picture 7" descr="CCG-logo.png"/>
          <p:cNvPicPr>
            <a:picLocks noChangeAspect="1"/>
          </p:cNvPicPr>
          <p:nvPr userDrawn="1"/>
        </p:nvPicPr>
        <p:blipFill>
          <a:blip r:embed="rId9">
            <a:extLst>
              <a:ext uri="{28A0092B-C50C-407E-A947-70E740481C1C}">
                <a14:useLocalDpi xmlns:a14="http://schemas.microsoft.com/office/drawing/2010/main"/>
              </a:ext>
            </a:extLst>
          </a:blip>
          <a:stretch>
            <a:fillRect/>
          </a:stretch>
        </p:blipFill>
        <p:spPr>
          <a:xfrm>
            <a:off x="457201" y="4568914"/>
            <a:ext cx="1295400" cy="313477"/>
          </a:xfrm>
          <a:prstGeom prst="rect">
            <a:avLst/>
          </a:prstGeom>
        </p:spPr>
      </p:pic>
    </p:spTree>
    <p:extLst>
      <p:ext uri="{BB962C8B-B14F-4D97-AF65-F5344CB8AC3E}">
        <p14:creationId xmlns:p14="http://schemas.microsoft.com/office/powerpoint/2010/main" val="1457990731"/>
      </p:ext>
    </p:extLst>
  </p:cSld>
  <p:clrMap bg1="lt1" tx1="dk1" bg2="lt2" tx2="dk2" accent1="accent1" accent2="accent2" accent3="accent3" accent4="accent4" accent5="accent5" accent6="accent6" hlink="hlink" folHlink="folHlink"/>
  <p:sldLayoutIdLst>
    <p:sldLayoutId id="2147493504" r:id="rId1"/>
    <p:sldLayoutId id="2147493500" r:id="rId2"/>
    <p:sldLayoutId id="2147493503" r:id="rId3"/>
    <p:sldLayoutId id="2147493501" r:id="rId4"/>
    <p:sldLayoutId id="2147493505" r:id="rId5"/>
    <p:sldLayoutId id="2147493515" r:id="rId6"/>
    <p:sldLayoutId id="2147493517" r:id="rId7"/>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5143500"/>
          </a:xfrm>
          <a:prstGeom prst="rect">
            <a:avLst/>
          </a:prstGeom>
          <a:solidFill>
            <a:srgbClr val="F3F3F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dirty="0"/>
              <a:t>Click to edit title</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5B196C75-123A-2545-917A-161885B7176E}" type="datetimeFigureOut">
              <a:rPr lang="en-US" smtClean="0"/>
              <a:t>8/16/17</a:t>
            </a:fld>
            <a:endParaRPr lang="en-US" dirty="0"/>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A2774F62-395B-2F42-97E9-1E4CADF1240A}" type="slidenum">
              <a:rPr lang="en-US" smtClean="0"/>
              <a:t>‹#›</a:t>
            </a:fld>
            <a:endParaRPr lang="en-US" dirty="0"/>
          </a:p>
        </p:txBody>
      </p:sp>
    </p:spTree>
    <p:extLst>
      <p:ext uri="{BB962C8B-B14F-4D97-AF65-F5344CB8AC3E}">
        <p14:creationId xmlns:p14="http://schemas.microsoft.com/office/powerpoint/2010/main" val="3416475341"/>
      </p:ext>
    </p:extLst>
  </p:cSld>
  <p:clrMap bg1="lt1" tx1="dk1" bg2="lt2" tx2="dk2" accent1="accent1" accent2="accent2" accent3="accent3" accent4="accent4" accent5="accent5" accent6="accent6" hlink="hlink" folHlink="folHlink"/>
  <p:sldLayoutIdLst>
    <p:sldLayoutId id="2147493496" r:id="rId1"/>
    <p:sldLayoutId id="2147493509" r:id="rId2"/>
  </p:sldLayoutIdLst>
  <p:txStyles>
    <p:titleStyle>
      <a:lvl1pPr algn="ctr" defTabSz="457200" rtl="0" eaLnBrk="1" latinLnBrk="0" hangingPunct="1">
        <a:spcBef>
          <a:spcPct val="0"/>
        </a:spcBef>
        <a:buNone/>
        <a:defRPr sz="4400" kern="1200" baseline="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rgbClr val="F3F3F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Rectangle 9"/>
          <p:cNvSpPr/>
          <p:nvPr userDrawn="1"/>
        </p:nvSpPr>
        <p:spPr>
          <a:xfrm>
            <a:off x="0" y="498362"/>
            <a:ext cx="9144000" cy="394696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9" name="Picture 8" descr="CCG-logo.png"/>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457201" y="4568914"/>
            <a:ext cx="1295400" cy="313477"/>
          </a:xfrm>
          <a:prstGeom prst="rect">
            <a:avLst/>
          </a:prstGeom>
        </p:spPr>
      </p:pic>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dirty="0"/>
              <a:t>Click to edit title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dirty="0"/>
              <a:t>Click to edit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CC8B1B03-4927-8740-9284-E9CBEB1C7188}" type="slidenum">
              <a:rPr lang="en-US" smtClean="0"/>
              <a:t>‹#›</a:t>
            </a:fld>
            <a:endParaRPr lang="en-US" dirty="0"/>
          </a:p>
        </p:txBody>
      </p:sp>
    </p:spTree>
    <p:extLst>
      <p:ext uri="{BB962C8B-B14F-4D97-AF65-F5344CB8AC3E}">
        <p14:creationId xmlns:p14="http://schemas.microsoft.com/office/powerpoint/2010/main" val="2696034024"/>
      </p:ext>
    </p:extLst>
  </p:cSld>
  <p:clrMap bg1="lt1" tx1="dk1" bg2="lt2" tx2="dk2" accent1="accent1" accent2="accent2" accent3="accent3" accent4="accent4" accent5="accent5" accent6="accent6" hlink="hlink" folHlink="folHlink"/>
  <p:sldLayoutIdLst>
    <p:sldLayoutId id="2147493494" r:id="rId1"/>
    <p:sldLayoutId id="2147493486" r:id="rId2"/>
  </p:sldLayoutIdLst>
  <p:txStyles>
    <p:titleStyle>
      <a:lvl1pPr algn="ctr" defTabSz="457200" rtl="0" eaLnBrk="1" latinLnBrk="0" hangingPunct="1">
        <a:spcBef>
          <a:spcPct val="0"/>
        </a:spcBef>
        <a:buNone/>
        <a:defRPr sz="4400" kern="1200" baseline="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3F3F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3"/>
          <a:stretch>
            <a:fillRect/>
          </a:stretch>
        </p:blipFill>
        <p:spPr>
          <a:xfrm>
            <a:off x="7346" y="1031"/>
            <a:ext cx="9136654" cy="5141438"/>
          </a:xfrm>
          <a:prstGeom prst="rect">
            <a:avLst/>
          </a:prstGeom>
        </p:spPr>
      </p:pic>
      <p:sp>
        <p:nvSpPr>
          <p:cNvPr id="2" name="Title Placeholder 1"/>
          <p:cNvSpPr>
            <a:spLocks noGrp="1"/>
          </p:cNvSpPr>
          <p:nvPr>
            <p:ph type="title"/>
          </p:nvPr>
        </p:nvSpPr>
        <p:spPr>
          <a:xfrm>
            <a:off x="457200" y="1799061"/>
            <a:ext cx="8229600" cy="857250"/>
          </a:xfrm>
          <a:prstGeom prst="rect">
            <a:avLst/>
          </a:prstGeom>
        </p:spPr>
        <p:txBody>
          <a:bodyPr vert="horz" lIns="91440" tIns="45720" rIns="91440" bIns="45720" rtlCol="0" anchor="t" anchorCtr="0">
            <a:noAutofit/>
          </a:bodyPr>
          <a:lstStyle/>
          <a:p>
            <a:r>
              <a:rPr lang="en-US" dirty="0"/>
              <a:t>CLICK TO EDIT TITLE</a:t>
            </a:r>
          </a:p>
        </p:txBody>
      </p:sp>
      <p:sp>
        <p:nvSpPr>
          <p:cNvPr id="3" name="Rectangle 2"/>
          <p:cNvSpPr/>
          <p:nvPr userDrawn="1"/>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p:cNvSpPr/>
          <p:nvPr userDrawn="1"/>
        </p:nvSpPr>
        <p:spPr>
          <a:xfrm>
            <a:off x="0" y="5088965"/>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50776746"/>
      </p:ext>
    </p:extLst>
  </p:cSld>
  <p:clrMap bg1="lt1" tx1="dk1" bg2="lt2" tx2="dk2" accent1="accent1" accent2="accent2" accent3="accent3" accent4="accent4" accent5="accent5" accent6="accent6" hlink="hlink" folHlink="folHlink"/>
  <p:sldLayoutIdLst>
    <p:sldLayoutId id="2147493511" r:id="rId1"/>
  </p:sldLayoutIdLst>
  <p:txStyles>
    <p:titleStyle>
      <a:lvl1pPr algn="ctr" defTabSz="457200" rtl="0" eaLnBrk="1" latinLnBrk="0" hangingPunct="1">
        <a:spcBef>
          <a:spcPct val="0"/>
        </a:spcBef>
        <a:buNone/>
        <a:defRPr sz="2800" b="1" i="0" kern="1200">
          <a:solidFill>
            <a:schemeClr val="bg1"/>
          </a:solidFill>
          <a:latin typeface="+mj-lt"/>
          <a:ea typeface="+mj-ea"/>
          <a:cs typeface="Calibri"/>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4" Type="http://schemas.openxmlformats.org/officeDocument/2006/relationships/image" Target="../media/image22.jpg"/><Relationship Id="rId1" Type="http://schemas.openxmlformats.org/officeDocument/2006/relationships/slideLayout" Target="../slideLayouts/slideLayout10.xml"/><Relationship Id="rId2" Type="http://schemas.openxmlformats.org/officeDocument/2006/relationships/image" Target="../media/image2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6.png"/><Relationship Id="rId3"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3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31.jpg"/><Relationship Id="rId3" Type="http://schemas.openxmlformats.org/officeDocument/2006/relationships/image" Target="../media/image3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3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34.jpg"/><Relationship Id="rId3" Type="http://schemas.openxmlformats.org/officeDocument/2006/relationships/image" Target="../media/image35.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Practical Data Science</a:t>
            </a:r>
            <a:endParaRPr lang="en-US" dirty="0"/>
          </a:p>
        </p:txBody>
      </p:sp>
      <p:sp>
        <p:nvSpPr>
          <p:cNvPr id="3" name="Subtitle 2"/>
          <p:cNvSpPr>
            <a:spLocks noGrp="1"/>
          </p:cNvSpPr>
          <p:nvPr>
            <p:ph type="subTitle" idx="1"/>
          </p:nvPr>
        </p:nvSpPr>
        <p:spPr/>
        <p:txBody>
          <a:bodyPr/>
          <a:lstStyle/>
          <a:p>
            <a:r>
              <a:rPr lang="en-US" sz="2000" dirty="0" smtClean="0"/>
              <a:t>Python, R, and D3.js</a:t>
            </a:r>
            <a:endParaRPr lang="en-US" sz="2000" dirty="0"/>
          </a:p>
        </p:txBody>
      </p:sp>
      <p:sp>
        <p:nvSpPr>
          <p:cNvPr id="7" name="Rectangle 6"/>
          <p:cNvSpPr/>
          <p:nvPr/>
        </p:nvSpPr>
        <p:spPr>
          <a:xfrm>
            <a:off x="0" y="0"/>
            <a:ext cx="9144000" cy="63500"/>
          </a:xfrm>
          <a:prstGeom prst="rect">
            <a:avLst/>
          </a:prstGeom>
          <a:solidFill>
            <a:srgbClr val="FFD20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787883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5"/>
            <a:ext cx="7846828" cy="3274141"/>
          </a:xfrm>
        </p:spPr>
        <p:txBody>
          <a:bodyPr/>
          <a:lstStyle/>
          <a:p>
            <a:r>
              <a:rPr lang="en-US" dirty="0" smtClean="0"/>
              <a:t>Microsoft has Azure Machine Learning (uses Python &amp; R)</a:t>
            </a:r>
          </a:p>
          <a:p>
            <a:r>
              <a:rPr lang="en-US" dirty="0" smtClean="0"/>
              <a:t>IBM has Watson Data Platform (Data Science Experience with Python)</a:t>
            </a:r>
          </a:p>
          <a:p>
            <a:r>
              <a:rPr lang="en-US" dirty="0" err="1" smtClean="0"/>
              <a:t>Dataiku</a:t>
            </a:r>
            <a:r>
              <a:rPr lang="en-US" dirty="0" smtClean="0"/>
              <a:t> </a:t>
            </a:r>
            <a:r>
              <a:rPr lang="mr-IN" dirty="0" smtClean="0"/>
              <a:t>–</a:t>
            </a:r>
            <a:r>
              <a:rPr lang="en-US" dirty="0" smtClean="0"/>
              <a:t> Data Science Studio (Python &amp; R)</a:t>
            </a:r>
          </a:p>
          <a:p>
            <a:r>
              <a:rPr lang="en-US" dirty="0" smtClean="0"/>
              <a:t>Alteryx uses Python or R</a:t>
            </a:r>
          </a:p>
          <a:p>
            <a:endParaRPr lang="en-US" dirty="0" smtClean="0"/>
          </a:p>
          <a:p>
            <a:pPr lvl="1"/>
            <a:endParaRPr lang="en-US" dirty="0"/>
          </a:p>
        </p:txBody>
      </p:sp>
      <p:sp>
        <p:nvSpPr>
          <p:cNvPr id="7" name="Title 6"/>
          <p:cNvSpPr>
            <a:spLocks noGrp="1"/>
          </p:cNvSpPr>
          <p:nvPr>
            <p:ph type="title"/>
          </p:nvPr>
        </p:nvSpPr>
        <p:spPr/>
        <p:txBody>
          <a:bodyPr/>
          <a:lstStyle/>
          <a:p>
            <a:r>
              <a:rPr lang="en-US" dirty="0" smtClean="0"/>
              <a:t>The competitors to SAS are catching up</a:t>
            </a:r>
            <a:endParaRPr lang="en-US" dirty="0"/>
          </a:p>
        </p:txBody>
      </p:sp>
    </p:spTree>
    <p:extLst>
      <p:ext uri="{BB962C8B-B14F-4D97-AF65-F5344CB8AC3E}">
        <p14:creationId xmlns:p14="http://schemas.microsoft.com/office/powerpoint/2010/main" val="1864026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p:txBody>
          <a:bodyPr/>
          <a:lstStyle/>
          <a:p>
            <a:r>
              <a:rPr lang="en-US" dirty="0" smtClean="0"/>
              <a:t>Explore D3, R, and Python</a:t>
            </a:r>
            <a:endParaRPr lang="en-US" dirty="0"/>
          </a:p>
        </p:txBody>
      </p:sp>
      <p:sp>
        <p:nvSpPr>
          <p:cNvPr id="11" name="Subtitle 10"/>
          <p:cNvSpPr>
            <a:spLocks noGrp="1"/>
          </p:cNvSpPr>
          <p:nvPr>
            <p:ph type="subTitle" idx="1"/>
          </p:nvPr>
        </p:nvSpPr>
        <p:spPr/>
        <p:txBody>
          <a:bodyPr/>
          <a:lstStyle/>
          <a:p>
            <a:r>
              <a:rPr lang="en-US" dirty="0" smtClean="0"/>
              <a:t>Introduction</a:t>
            </a:r>
            <a:endParaRPr lang="en-US" dirty="0"/>
          </a:p>
        </p:txBody>
      </p:sp>
    </p:spTree>
    <p:extLst>
      <p:ext uri="{BB962C8B-B14F-4D97-AF65-F5344CB8AC3E}">
        <p14:creationId xmlns:p14="http://schemas.microsoft.com/office/powerpoint/2010/main" val="19531588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6"/>
            <a:ext cx="8229600" cy="451712"/>
          </a:xfrm>
        </p:spPr>
        <p:txBody>
          <a:bodyPr/>
          <a:lstStyle/>
          <a:p>
            <a:r>
              <a:rPr lang="en-US" dirty="0" smtClean="0"/>
              <a:t>You can make some pretty cool visualizations in D3</a:t>
            </a:r>
          </a:p>
          <a:p>
            <a:endParaRPr lang="en-US" dirty="0" smtClean="0"/>
          </a:p>
          <a:p>
            <a:endParaRPr lang="en-US" dirty="0" smtClean="0"/>
          </a:p>
          <a:p>
            <a:pPr lvl="1"/>
            <a:endParaRPr lang="en-US" dirty="0"/>
          </a:p>
        </p:txBody>
      </p:sp>
      <p:sp>
        <p:nvSpPr>
          <p:cNvPr id="7" name="Title 6"/>
          <p:cNvSpPr>
            <a:spLocks noGrp="1"/>
          </p:cNvSpPr>
          <p:nvPr>
            <p:ph type="title"/>
          </p:nvPr>
        </p:nvSpPr>
        <p:spPr/>
        <p:txBody>
          <a:bodyPr/>
          <a:lstStyle/>
          <a:p>
            <a:r>
              <a:rPr lang="en-US" dirty="0" smtClean="0"/>
              <a:t>D3 Visualizations</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923534"/>
            <a:ext cx="4774019" cy="1850055"/>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0420" y="1148318"/>
            <a:ext cx="2492615" cy="222265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60420" y="3461522"/>
            <a:ext cx="2630857" cy="1681978"/>
          </a:xfrm>
          <a:prstGeom prst="rect">
            <a:avLst/>
          </a:prstGeom>
        </p:spPr>
      </p:pic>
    </p:spTree>
    <p:extLst>
      <p:ext uri="{BB962C8B-B14F-4D97-AF65-F5344CB8AC3E}">
        <p14:creationId xmlns:p14="http://schemas.microsoft.com/office/powerpoint/2010/main" val="579818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5"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1000" fill="hold"/>
                                        <p:tgtEl>
                                          <p:spTgt spid="3"/>
                                        </p:tgtEl>
                                        <p:attrNameLst>
                                          <p:attrName>ppt_w</p:attrName>
                                        </p:attrNameLst>
                                      </p:cBhvr>
                                      <p:tavLst>
                                        <p:tav tm="0">
                                          <p:val>
                                            <p:strVal val="#ppt_w*0.70"/>
                                          </p:val>
                                        </p:tav>
                                        <p:tav tm="100000">
                                          <p:val>
                                            <p:strVal val="#ppt_w"/>
                                          </p:val>
                                        </p:tav>
                                      </p:tavLst>
                                    </p:anim>
                                    <p:anim calcmode="lin" valueType="num">
                                      <p:cBhvr>
                                        <p:cTn id="20" dur="1000" fill="hold"/>
                                        <p:tgtEl>
                                          <p:spTgt spid="3"/>
                                        </p:tgtEl>
                                        <p:attrNameLst>
                                          <p:attrName>ppt_h</p:attrName>
                                        </p:attrNameLst>
                                      </p:cBhvr>
                                      <p:tavLst>
                                        <p:tav tm="0">
                                          <p:val>
                                            <p:strVal val="#ppt_h"/>
                                          </p:val>
                                        </p:tav>
                                        <p:tav tm="100000">
                                          <p:val>
                                            <p:strVal val="#ppt_h"/>
                                          </p:val>
                                        </p:tav>
                                      </p:tavLst>
                                    </p:anim>
                                    <p:animEffect transition="in" filter="fade">
                                      <p:cBhvr>
                                        <p:cTn id="21" dur="10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dissolv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6"/>
            <a:ext cx="4093535" cy="2652650"/>
          </a:xfrm>
        </p:spPr>
        <p:txBody>
          <a:bodyPr/>
          <a:lstStyle/>
          <a:p>
            <a:r>
              <a:rPr lang="en-US" dirty="0" smtClean="0"/>
              <a:t>D3 stands for </a:t>
            </a:r>
            <a:r>
              <a:rPr lang="en-US" b="1" dirty="0" smtClean="0"/>
              <a:t>D</a:t>
            </a:r>
            <a:r>
              <a:rPr lang="en-US" dirty="0" smtClean="0"/>
              <a:t>ata </a:t>
            </a:r>
            <a:r>
              <a:rPr lang="en-US" b="1" dirty="0" smtClean="0"/>
              <a:t>D</a:t>
            </a:r>
            <a:r>
              <a:rPr lang="en-US" dirty="0" smtClean="0"/>
              <a:t>riven </a:t>
            </a:r>
            <a:r>
              <a:rPr lang="en-US" b="1" dirty="0" smtClean="0"/>
              <a:t>D</a:t>
            </a:r>
            <a:r>
              <a:rPr lang="en-US" dirty="0" smtClean="0"/>
              <a:t>ocuments</a:t>
            </a:r>
          </a:p>
          <a:p>
            <a:r>
              <a:rPr lang="en-US" dirty="0" smtClean="0"/>
              <a:t>It leverages everything that makes up the web</a:t>
            </a:r>
          </a:p>
          <a:p>
            <a:r>
              <a:rPr lang="en-US" dirty="0" smtClean="0"/>
              <a:t>Which makes sense since it is a JavaScript library</a:t>
            </a:r>
          </a:p>
          <a:p>
            <a:r>
              <a:rPr lang="en-US" dirty="0" smtClean="0"/>
              <a:t>Developed by Mike Bostock in 2011 while he was working at the NY Times to leverage advanced visualizations that he found were not available with the current tools on the market</a:t>
            </a:r>
          </a:p>
          <a:p>
            <a:endParaRPr lang="en-US" dirty="0" smtClean="0"/>
          </a:p>
          <a:p>
            <a:endParaRPr lang="en-US" dirty="0" smtClean="0"/>
          </a:p>
          <a:p>
            <a:endParaRPr lang="en-US" dirty="0" smtClean="0"/>
          </a:p>
          <a:p>
            <a:pPr lvl="1"/>
            <a:endParaRPr lang="en-US" dirty="0"/>
          </a:p>
        </p:txBody>
      </p:sp>
      <p:sp>
        <p:nvSpPr>
          <p:cNvPr id="7" name="Title 6"/>
          <p:cNvSpPr>
            <a:spLocks noGrp="1"/>
          </p:cNvSpPr>
          <p:nvPr>
            <p:ph type="title"/>
          </p:nvPr>
        </p:nvSpPr>
        <p:spPr/>
        <p:txBody>
          <a:bodyPr/>
          <a:lstStyle/>
          <a:p>
            <a:r>
              <a:rPr lang="en-US" dirty="0" smtClean="0"/>
              <a:t>D3 Visualizations</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9560" y="1238866"/>
            <a:ext cx="4229257" cy="2853070"/>
          </a:xfrm>
          <a:prstGeom prst="rect">
            <a:avLst/>
          </a:prstGeom>
        </p:spPr>
      </p:pic>
    </p:spTree>
    <p:extLst>
      <p:ext uri="{BB962C8B-B14F-4D97-AF65-F5344CB8AC3E}">
        <p14:creationId xmlns:p14="http://schemas.microsoft.com/office/powerpoint/2010/main" val="1447572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6"/>
            <a:ext cx="4093535" cy="2652650"/>
          </a:xfrm>
        </p:spPr>
        <p:txBody>
          <a:bodyPr/>
          <a:lstStyle/>
          <a:p>
            <a:r>
              <a:rPr lang="en-US" dirty="0" smtClean="0"/>
              <a:t>Does not require an introduction for use in Data Science</a:t>
            </a:r>
          </a:p>
          <a:p>
            <a:r>
              <a:rPr lang="en-US" dirty="0" smtClean="0"/>
              <a:t>The statistical programming open source language</a:t>
            </a:r>
          </a:p>
          <a:p>
            <a:r>
              <a:rPr lang="en-US" dirty="0" smtClean="0"/>
              <a:t>Much of my interest with R dealt with</a:t>
            </a:r>
          </a:p>
          <a:p>
            <a:pPr lvl="1"/>
            <a:r>
              <a:rPr lang="en-US" dirty="0" smtClean="0"/>
              <a:t>Time Series</a:t>
            </a:r>
          </a:p>
          <a:p>
            <a:pPr lvl="1"/>
            <a:r>
              <a:rPr lang="en-US" dirty="0" smtClean="0"/>
              <a:t>Forecasting</a:t>
            </a:r>
          </a:p>
          <a:p>
            <a:endParaRPr lang="en-US" dirty="0" smtClean="0"/>
          </a:p>
          <a:p>
            <a:endParaRPr lang="en-US" dirty="0" smtClean="0"/>
          </a:p>
          <a:p>
            <a:endParaRPr lang="en-US" dirty="0" smtClean="0"/>
          </a:p>
          <a:p>
            <a:endParaRPr lang="en-US" dirty="0" smtClean="0"/>
          </a:p>
          <a:p>
            <a:pPr lvl="1"/>
            <a:endParaRPr lang="en-US" dirty="0"/>
          </a:p>
        </p:txBody>
      </p:sp>
      <p:sp>
        <p:nvSpPr>
          <p:cNvPr id="7" name="Title 6"/>
          <p:cNvSpPr>
            <a:spLocks noGrp="1"/>
          </p:cNvSpPr>
          <p:nvPr>
            <p:ph type="title"/>
          </p:nvPr>
        </p:nvSpPr>
        <p:spPr/>
        <p:txBody>
          <a:bodyPr/>
          <a:lstStyle/>
          <a:p>
            <a:r>
              <a:rPr lang="en-US" dirty="0" smtClean="0"/>
              <a:t>R</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1238866"/>
            <a:ext cx="4327451" cy="2929795"/>
          </a:xfrm>
          <a:prstGeom prst="rect">
            <a:avLst/>
          </a:prstGeom>
        </p:spPr>
      </p:pic>
    </p:spTree>
    <p:extLst>
      <p:ext uri="{BB962C8B-B14F-4D97-AF65-F5344CB8AC3E}">
        <p14:creationId xmlns:p14="http://schemas.microsoft.com/office/powerpoint/2010/main" val="568923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anim calcmode="lin" valueType="num">
                                      <p:cBhvr additive="base">
                                        <p:cTn id="3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
                                        </p:tgtEl>
                                        <p:attrNameLst>
                                          <p:attrName>style.visibility</p:attrName>
                                        </p:attrNameLst>
                                      </p:cBhvr>
                                      <p:to>
                                        <p:strVal val="visible"/>
                                      </p:to>
                                    </p:set>
                                    <p:anim calcmode="lin" valueType="num">
                                      <p:cBhvr additive="base">
                                        <p:cTn id="37" dur="500" fill="hold"/>
                                        <p:tgtEl>
                                          <p:spTgt spid="2"/>
                                        </p:tgtEl>
                                        <p:attrNameLst>
                                          <p:attrName>ppt_x</p:attrName>
                                        </p:attrNameLst>
                                      </p:cBhvr>
                                      <p:tavLst>
                                        <p:tav tm="0">
                                          <p:val>
                                            <p:strVal val="#ppt_x"/>
                                          </p:val>
                                        </p:tav>
                                        <p:tav tm="100000">
                                          <p:val>
                                            <p:strVal val="#ppt_x"/>
                                          </p:val>
                                        </p:tav>
                                      </p:tavLst>
                                    </p:anim>
                                    <p:anim calcmode="lin" valueType="num">
                                      <p:cBhvr additive="base">
                                        <p:cTn id="3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6"/>
            <a:ext cx="4093535" cy="2652650"/>
          </a:xfrm>
        </p:spPr>
        <p:txBody>
          <a:bodyPr/>
          <a:lstStyle/>
          <a:p>
            <a:r>
              <a:rPr lang="en-US" dirty="0" smtClean="0"/>
              <a:t>R is a bit ’raw’ in its original form</a:t>
            </a:r>
          </a:p>
          <a:p>
            <a:r>
              <a:rPr lang="en-US" dirty="0" err="1" smtClean="0"/>
              <a:t>RStudio</a:t>
            </a:r>
            <a:r>
              <a:rPr lang="en-US" dirty="0" smtClean="0"/>
              <a:t> is an IDE that provides a user-friendly environment to work within</a:t>
            </a:r>
          </a:p>
          <a:p>
            <a:endParaRPr lang="en-US" dirty="0" smtClean="0"/>
          </a:p>
          <a:p>
            <a:endParaRPr lang="en-US" dirty="0" smtClean="0"/>
          </a:p>
          <a:p>
            <a:pPr lvl="1"/>
            <a:endParaRPr lang="en-US" dirty="0"/>
          </a:p>
        </p:txBody>
      </p:sp>
      <p:sp>
        <p:nvSpPr>
          <p:cNvPr id="7" name="Title 6"/>
          <p:cNvSpPr>
            <a:spLocks noGrp="1"/>
          </p:cNvSpPr>
          <p:nvPr>
            <p:ph type="title"/>
          </p:nvPr>
        </p:nvSpPr>
        <p:spPr/>
        <p:txBody>
          <a:bodyPr/>
          <a:lstStyle/>
          <a:p>
            <a:r>
              <a:rPr lang="en-US" dirty="0" err="1" smtClean="0"/>
              <a:t>RStudio</a:t>
            </a:r>
            <a:r>
              <a:rPr lang="en-US" dirty="0" smtClean="0"/>
              <a:t> Enhances R</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42656" y="1828799"/>
            <a:ext cx="4960463" cy="2793705"/>
          </a:xfrm>
          <a:prstGeom prst="rect">
            <a:avLst/>
          </a:prstGeom>
        </p:spPr>
      </p:pic>
    </p:spTree>
    <p:extLst>
      <p:ext uri="{BB962C8B-B14F-4D97-AF65-F5344CB8AC3E}">
        <p14:creationId xmlns:p14="http://schemas.microsoft.com/office/powerpoint/2010/main" val="982637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 presetClass="entr" presetSubtype="1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checkerboard(across)">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err="1" smtClean="0"/>
              <a:t>Rstudio</a:t>
            </a:r>
            <a:r>
              <a:rPr lang="en-US" dirty="0" smtClean="0"/>
              <a:t> Knit to HTML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28" y="1152649"/>
            <a:ext cx="4086864" cy="324657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91247" y="1377074"/>
            <a:ext cx="4439642" cy="2522419"/>
          </a:xfrm>
          <a:prstGeom prst="rect">
            <a:avLst/>
          </a:prstGeom>
        </p:spPr>
      </p:pic>
    </p:spTree>
    <p:extLst>
      <p:ext uri="{BB962C8B-B14F-4D97-AF65-F5344CB8AC3E}">
        <p14:creationId xmlns:p14="http://schemas.microsoft.com/office/powerpoint/2010/main" val="229080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3"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
                                        <p:tgtEl>
                                          <p:spTgt spid="5"/>
                                        </p:tgtEl>
                                      </p:cBhvr>
                                    </p:animEffect>
                                    <p:anim calcmode="lin" valueType="num">
                                      <p:cBhvr>
                                        <p:cTn id="14" dur="400" fill="hold"/>
                                        <p:tgtEl>
                                          <p:spTgt spid="5"/>
                                        </p:tgtEl>
                                        <p:attrNameLst>
                                          <p:attrName>ppt_x</p:attrName>
                                        </p:attrNameLst>
                                      </p:cBhvr>
                                      <p:tavLst>
                                        <p:tav tm="0">
                                          <p:val>
                                            <p:strVal val="#ppt_x"/>
                                          </p:val>
                                        </p:tav>
                                        <p:tav tm="100000">
                                          <p:val>
                                            <p:strVal val="#ppt_x"/>
                                          </p:val>
                                        </p:tav>
                                      </p:tavLst>
                                    </p:anim>
                                    <p:anim calcmode="lin" valueType="num">
                                      <p:cBhvr>
                                        <p:cTn id="15" dur="400" fill="hold"/>
                                        <p:tgtEl>
                                          <p:spTgt spid="5"/>
                                        </p:tgtEl>
                                        <p:attrNameLst>
                                          <p:attrName>ppt_y</p:attrName>
                                        </p:attrNameLst>
                                      </p:cBhvr>
                                      <p:tavLst>
                                        <p:tav tm="0">
                                          <p:val>
                                            <p:strVal val="#ppt_y+0.31"/>
                                          </p:val>
                                        </p:tav>
                                        <p:tav tm="100000">
                                          <p:val>
                                            <p:strVal val="#ppt_y+0.31"/>
                                          </p:val>
                                        </p:tav>
                                      </p:tavLst>
                                    </p:anim>
                                    <p:anim calcmode="lin" valueType="num">
                                      <p:cBhvr>
                                        <p:cTn id="16" dur="600" decel="50000" fill="hold">
                                          <p:stCondLst>
                                            <p:cond delay="400"/>
                                          </p:stCondLst>
                                        </p:cTn>
                                        <p:tgtEl>
                                          <p:spTgt spid="5"/>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7" dur="600" decel="50000" fill="hold">
                                          <p:stCondLst>
                                            <p:cond delay="400"/>
                                          </p:stCondLst>
                                        </p:cTn>
                                        <p:tgtEl>
                                          <p:spTgt spid="5"/>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6"/>
            <a:ext cx="4093535" cy="2652650"/>
          </a:xfrm>
        </p:spPr>
        <p:txBody>
          <a:bodyPr/>
          <a:lstStyle/>
          <a:p>
            <a:r>
              <a:rPr lang="en-US" dirty="0" smtClean="0"/>
              <a:t>Python is the jack of all trades</a:t>
            </a:r>
          </a:p>
          <a:p>
            <a:r>
              <a:rPr lang="en-US" dirty="0" smtClean="0"/>
              <a:t>But the master of none</a:t>
            </a:r>
          </a:p>
          <a:p>
            <a:endParaRPr lang="en-US" dirty="0" smtClean="0"/>
          </a:p>
          <a:p>
            <a:endParaRPr lang="en-US" dirty="0" smtClean="0"/>
          </a:p>
          <a:p>
            <a:pPr lvl="1"/>
            <a:endParaRPr lang="en-US" dirty="0"/>
          </a:p>
        </p:txBody>
      </p:sp>
      <p:sp>
        <p:nvSpPr>
          <p:cNvPr id="7" name="Title 6"/>
          <p:cNvSpPr>
            <a:spLocks noGrp="1"/>
          </p:cNvSpPr>
          <p:nvPr>
            <p:ph type="title"/>
          </p:nvPr>
        </p:nvSpPr>
        <p:spPr/>
        <p:txBody>
          <a:bodyPr/>
          <a:lstStyle/>
          <a:p>
            <a:r>
              <a:rPr lang="en-US" dirty="0" smtClean="0"/>
              <a:t>Python</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0071" y="1775636"/>
            <a:ext cx="4996729" cy="2767419"/>
          </a:xfrm>
          <a:prstGeom prst="rect">
            <a:avLst/>
          </a:prstGeom>
        </p:spPr>
      </p:pic>
    </p:spTree>
    <p:extLst>
      <p:ext uri="{BB962C8B-B14F-4D97-AF65-F5344CB8AC3E}">
        <p14:creationId xmlns:p14="http://schemas.microsoft.com/office/powerpoint/2010/main" val="1997569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6"/>
            <a:ext cx="4093535" cy="2652650"/>
          </a:xfrm>
        </p:spPr>
        <p:txBody>
          <a:bodyPr/>
          <a:lstStyle/>
          <a:p>
            <a:r>
              <a:rPr lang="en-US" dirty="0" smtClean="0"/>
              <a:t>It’s being learned by non-developers</a:t>
            </a:r>
          </a:p>
          <a:p>
            <a:r>
              <a:rPr lang="en-US" dirty="0" smtClean="0"/>
              <a:t>Introductory programming language in colleges</a:t>
            </a:r>
          </a:p>
          <a:p>
            <a:r>
              <a:rPr lang="en-US" dirty="0" smtClean="0"/>
              <a:t>It’s known as an easy programming language to ’pick up’</a:t>
            </a:r>
          </a:p>
          <a:p>
            <a:r>
              <a:rPr lang="en-US" dirty="0" smtClean="0"/>
              <a:t>Aside from data science, it is known for:</a:t>
            </a:r>
          </a:p>
          <a:p>
            <a:pPr lvl="1"/>
            <a:r>
              <a:rPr lang="en-US" dirty="0" smtClean="0"/>
              <a:t>Game Development</a:t>
            </a:r>
          </a:p>
          <a:p>
            <a:pPr lvl="1"/>
            <a:r>
              <a:rPr lang="en-US" dirty="0" smtClean="0"/>
              <a:t>App Development</a:t>
            </a:r>
          </a:p>
          <a:p>
            <a:pPr lvl="1"/>
            <a:r>
              <a:rPr lang="en-US" dirty="0" smtClean="0"/>
              <a:t>Web Development</a:t>
            </a:r>
          </a:p>
          <a:p>
            <a:endParaRPr lang="en-US" dirty="0" smtClean="0"/>
          </a:p>
          <a:p>
            <a:endParaRPr lang="en-US" dirty="0" smtClean="0"/>
          </a:p>
          <a:p>
            <a:pPr lvl="1"/>
            <a:endParaRPr lang="en-US" dirty="0"/>
          </a:p>
        </p:txBody>
      </p:sp>
      <p:sp>
        <p:nvSpPr>
          <p:cNvPr id="7" name="Title 6"/>
          <p:cNvSpPr>
            <a:spLocks noGrp="1"/>
          </p:cNvSpPr>
          <p:nvPr>
            <p:ph type="title"/>
          </p:nvPr>
        </p:nvSpPr>
        <p:spPr/>
        <p:txBody>
          <a:bodyPr/>
          <a:lstStyle/>
          <a:p>
            <a:r>
              <a:rPr lang="en-US" dirty="0" smtClean="0"/>
              <a:t>Python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7841" y="2243470"/>
            <a:ext cx="4803507" cy="2596206"/>
          </a:xfrm>
          <a:prstGeom prst="rect">
            <a:avLst/>
          </a:prstGeom>
        </p:spPr>
      </p:pic>
    </p:spTree>
    <p:extLst>
      <p:ext uri="{BB962C8B-B14F-4D97-AF65-F5344CB8AC3E}">
        <p14:creationId xmlns:p14="http://schemas.microsoft.com/office/powerpoint/2010/main" val="1922611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anim calcmode="lin" valueType="num">
                                      <p:cBhvr additive="base">
                                        <p:cTn id="3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 calcmode="lin" valueType="num">
                                      <p:cBhvr additive="base">
                                        <p:cTn id="37"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6" end="6"/>
                                            </p:txEl>
                                          </p:spTgt>
                                        </p:tgtEl>
                                        <p:attrNameLst>
                                          <p:attrName>style.visibility</p:attrName>
                                        </p:attrNameLst>
                                      </p:cBhvr>
                                      <p:to>
                                        <p:strVal val="visible"/>
                                      </p:to>
                                    </p:set>
                                    <p:anim calcmode="lin" valueType="num">
                                      <p:cBhvr additive="base">
                                        <p:cTn id="43"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6"/>
            <a:ext cx="4093535" cy="2652650"/>
          </a:xfrm>
        </p:spPr>
        <p:txBody>
          <a:bodyPr/>
          <a:lstStyle/>
          <a:p>
            <a:r>
              <a:rPr lang="en-US" dirty="0" smtClean="0"/>
              <a:t>Python has great libraries for statistical analysis and modeling</a:t>
            </a:r>
          </a:p>
          <a:p>
            <a:pPr lvl="1"/>
            <a:r>
              <a:rPr lang="en-US" dirty="0" err="1" smtClean="0"/>
              <a:t>Numpy</a:t>
            </a:r>
            <a:endParaRPr lang="en-US" dirty="0" smtClean="0"/>
          </a:p>
          <a:p>
            <a:pPr lvl="1"/>
            <a:r>
              <a:rPr lang="en-US" dirty="0" smtClean="0"/>
              <a:t>Pandas</a:t>
            </a:r>
          </a:p>
          <a:p>
            <a:pPr lvl="1"/>
            <a:r>
              <a:rPr lang="en-US" dirty="0" err="1" smtClean="0"/>
              <a:t>Scikit</a:t>
            </a:r>
            <a:r>
              <a:rPr lang="en-US" dirty="0" smtClean="0"/>
              <a:t>-Learn</a:t>
            </a:r>
          </a:p>
          <a:p>
            <a:r>
              <a:rPr lang="en-US" dirty="0" smtClean="0"/>
              <a:t>Python has an equal number of growing visualization libraries</a:t>
            </a:r>
          </a:p>
          <a:p>
            <a:pPr lvl="1"/>
            <a:r>
              <a:rPr lang="en-US" dirty="0" err="1" smtClean="0"/>
              <a:t>Matplotlib</a:t>
            </a:r>
            <a:endParaRPr lang="en-US" dirty="0" smtClean="0"/>
          </a:p>
          <a:p>
            <a:pPr lvl="1"/>
            <a:r>
              <a:rPr lang="en-US" dirty="0" err="1" smtClean="0"/>
              <a:t>Seaborn</a:t>
            </a:r>
            <a:endParaRPr lang="en-US" dirty="0" smtClean="0"/>
          </a:p>
          <a:p>
            <a:pPr lvl="1"/>
            <a:r>
              <a:rPr lang="en-US" dirty="0" err="1" smtClean="0"/>
              <a:t>Bokeh</a:t>
            </a:r>
            <a:endParaRPr lang="en-US" dirty="0" smtClean="0"/>
          </a:p>
          <a:p>
            <a:pPr lvl="1"/>
            <a:r>
              <a:rPr lang="en-US" dirty="0" err="1" smtClean="0"/>
              <a:t>Plotly</a:t>
            </a:r>
            <a:endParaRPr lang="en-US" dirty="0" smtClean="0"/>
          </a:p>
          <a:p>
            <a:pPr lvl="1"/>
            <a:r>
              <a:rPr lang="en-US" dirty="0" err="1" smtClean="0"/>
              <a:t>Pygal</a:t>
            </a:r>
            <a:endParaRPr lang="en-US" dirty="0" smtClean="0"/>
          </a:p>
          <a:p>
            <a:pPr lvl="1"/>
            <a:r>
              <a:rPr lang="en-US" dirty="0" err="1" smtClean="0"/>
              <a:t>ggplot</a:t>
            </a:r>
            <a:endParaRPr lang="en-US" dirty="0" smtClean="0"/>
          </a:p>
          <a:p>
            <a:pPr lvl="1"/>
            <a:endParaRPr lang="en-US" dirty="0" smtClean="0"/>
          </a:p>
          <a:p>
            <a:endParaRPr lang="en-US" dirty="0" smtClean="0"/>
          </a:p>
          <a:p>
            <a:pPr lvl="1"/>
            <a:endParaRPr lang="en-US" dirty="0"/>
          </a:p>
        </p:txBody>
      </p:sp>
      <p:sp>
        <p:nvSpPr>
          <p:cNvPr id="7" name="Title 6"/>
          <p:cNvSpPr>
            <a:spLocks noGrp="1"/>
          </p:cNvSpPr>
          <p:nvPr>
            <p:ph type="title"/>
          </p:nvPr>
        </p:nvSpPr>
        <p:spPr/>
        <p:txBody>
          <a:bodyPr/>
          <a:lstStyle/>
          <a:p>
            <a:r>
              <a:rPr lang="en-US" dirty="0" smtClean="0"/>
              <a:t>Python</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6201" y="1238866"/>
            <a:ext cx="4121336" cy="2900030"/>
          </a:xfrm>
          <a:prstGeom prst="rect">
            <a:avLst/>
          </a:prstGeom>
        </p:spPr>
      </p:pic>
    </p:spTree>
    <p:extLst>
      <p:ext uri="{BB962C8B-B14F-4D97-AF65-F5344CB8AC3E}">
        <p14:creationId xmlns:p14="http://schemas.microsoft.com/office/powerpoint/2010/main" val="1202003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anim calcmode="lin" valueType="num">
                                      <p:cBhvr additive="base">
                                        <p:cTn id="3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 calcmode="lin" valueType="num">
                                      <p:cBhvr additive="base">
                                        <p:cTn id="37"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6" end="6"/>
                                            </p:txEl>
                                          </p:spTgt>
                                        </p:tgtEl>
                                        <p:attrNameLst>
                                          <p:attrName>style.visibility</p:attrName>
                                        </p:attrNameLst>
                                      </p:cBhvr>
                                      <p:to>
                                        <p:strVal val="visible"/>
                                      </p:to>
                                    </p:set>
                                    <p:anim calcmode="lin" valueType="num">
                                      <p:cBhvr additive="base">
                                        <p:cTn id="43"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8">
                                            <p:txEl>
                                              <p:pRg st="7" end="7"/>
                                            </p:txEl>
                                          </p:spTgt>
                                        </p:tgtEl>
                                        <p:attrNameLst>
                                          <p:attrName>style.visibility</p:attrName>
                                        </p:attrNameLst>
                                      </p:cBhvr>
                                      <p:to>
                                        <p:strVal val="visible"/>
                                      </p:to>
                                    </p:set>
                                    <p:anim calcmode="lin" valueType="num">
                                      <p:cBhvr additive="base">
                                        <p:cTn id="49"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8">
                                            <p:txEl>
                                              <p:pRg st="8" end="8"/>
                                            </p:txEl>
                                          </p:spTgt>
                                        </p:tgtEl>
                                        <p:attrNameLst>
                                          <p:attrName>style.visibility</p:attrName>
                                        </p:attrNameLst>
                                      </p:cBhvr>
                                      <p:to>
                                        <p:strVal val="visible"/>
                                      </p:to>
                                    </p:set>
                                    <p:anim calcmode="lin" valueType="num">
                                      <p:cBhvr additive="base">
                                        <p:cTn id="55"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8">
                                            <p:txEl>
                                              <p:pRg st="9" end="9"/>
                                            </p:txEl>
                                          </p:spTgt>
                                        </p:tgtEl>
                                        <p:attrNameLst>
                                          <p:attrName>style.visibility</p:attrName>
                                        </p:attrNameLst>
                                      </p:cBhvr>
                                      <p:to>
                                        <p:strVal val="visible"/>
                                      </p:to>
                                    </p:set>
                                    <p:anim calcmode="lin" valueType="num">
                                      <p:cBhvr additive="base">
                                        <p:cTn id="61" dur="500" fill="hold"/>
                                        <p:tgtEl>
                                          <p:spTgt spid="8">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8">
                                            <p:txEl>
                                              <p:pRg st="10" end="10"/>
                                            </p:txEl>
                                          </p:spTgt>
                                        </p:tgtEl>
                                        <p:attrNameLst>
                                          <p:attrName>style.visibility</p:attrName>
                                        </p:attrNameLst>
                                      </p:cBhvr>
                                      <p:to>
                                        <p:strVal val="visible"/>
                                      </p:to>
                                    </p:set>
                                    <p:anim calcmode="lin" valueType="num">
                                      <p:cBhvr additive="base">
                                        <p:cTn id="67" dur="500" fill="hold"/>
                                        <p:tgtEl>
                                          <p:spTgt spid="8">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8">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2"/>
                                        </p:tgtEl>
                                        <p:attrNameLst>
                                          <p:attrName>style.visibility</p:attrName>
                                        </p:attrNameLst>
                                      </p:cBhvr>
                                      <p:to>
                                        <p:strVal val="visible"/>
                                      </p:to>
                                    </p:set>
                                    <p:anim calcmode="lin" valueType="num">
                                      <p:cBhvr additive="base">
                                        <p:cTn id="73" dur="500" fill="hold"/>
                                        <p:tgtEl>
                                          <p:spTgt spid="2"/>
                                        </p:tgtEl>
                                        <p:attrNameLst>
                                          <p:attrName>ppt_x</p:attrName>
                                        </p:attrNameLst>
                                      </p:cBhvr>
                                      <p:tavLst>
                                        <p:tav tm="0">
                                          <p:val>
                                            <p:strVal val="#ppt_x"/>
                                          </p:val>
                                        </p:tav>
                                        <p:tav tm="100000">
                                          <p:val>
                                            <p:strVal val="#ppt_x"/>
                                          </p:val>
                                        </p:tav>
                                      </p:tavLst>
                                    </p:anim>
                                    <p:anim calcmode="lin" valueType="num">
                                      <p:cBhvr additive="base">
                                        <p:cTn id="7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SPEAKER</a:t>
            </a:r>
            <a:endParaRPr lang="en-US" dirty="0"/>
          </a:p>
        </p:txBody>
      </p:sp>
      <p:sp>
        <p:nvSpPr>
          <p:cNvPr id="2" name="Content Placeholder 1"/>
          <p:cNvSpPr>
            <a:spLocks noGrp="1"/>
          </p:cNvSpPr>
          <p:nvPr>
            <p:ph sz="half" idx="17"/>
          </p:nvPr>
        </p:nvSpPr>
        <p:spPr>
          <a:xfrm>
            <a:off x="457200" y="1238865"/>
            <a:ext cx="3742660" cy="3274141"/>
          </a:xfrm>
        </p:spPr>
        <p:txBody>
          <a:bodyPr/>
          <a:lstStyle/>
          <a:p>
            <a:r>
              <a:rPr lang="en-US" sz="1400" dirty="0" smtClean="0"/>
              <a:t>Ahmed </a:t>
            </a:r>
            <a:r>
              <a:rPr lang="en-US" sz="1400" dirty="0" err="1" smtClean="0"/>
              <a:t>Sherif</a:t>
            </a:r>
            <a:endParaRPr lang="en-US" sz="1400" dirty="0" smtClean="0"/>
          </a:p>
          <a:p>
            <a:r>
              <a:rPr lang="en-US" sz="1400" dirty="0" smtClean="0"/>
              <a:t>Business Intelligence since 2005</a:t>
            </a:r>
          </a:p>
          <a:p>
            <a:r>
              <a:rPr lang="en-US" sz="1400" dirty="0" smtClean="0"/>
              <a:t>Transitioned into Data Science in 2013</a:t>
            </a:r>
          </a:p>
          <a:p>
            <a:r>
              <a:rPr lang="en-US" sz="1400" dirty="0" smtClean="0"/>
              <a:t>Northwestern University Predictive Analytics (2014-2016)</a:t>
            </a:r>
          </a:p>
          <a:p>
            <a:r>
              <a:rPr lang="en-US" sz="1400" dirty="0" smtClean="0"/>
              <a:t>Consultant with Convergence Consulting Group since 2016</a:t>
            </a:r>
          </a:p>
          <a:p>
            <a:endParaRPr lang="en-US" sz="14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0707" y="1238865"/>
            <a:ext cx="4276093" cy="2761807"/>
          </a:xfrm>
          <a:prstGeom prst="rect">
            <a:avLst/>
          </a:prstGeom>
        </p:spPr>
      </p:pic>
    </p:spTree>
    <p:extLst>
      <p:ext uri="{BB962C8B-B14F-4D97-AF65-F5344CB8AC3E}">
        <p14:creationId xmlns:p14="http://schemas.microsoft.com/office/powerpoint/2010/main" val="605291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 calcmode="lin" valueType="num">
                                      <p:cBhvr additive="base">
                                        <p:cTn id="13"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anim calcmode="lin" valueType="num">
                                      <p:cBhvr additive="base">
                                        <p:cTn id="19"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2" end="2"/>
                                            </p:txEl>
                                          </p:spTgt>
                                        </p:tgtEl>
                                        <p:attrNameLst>
                                          <p:attrName>style.visibility</p:attrName>
                                        </p:attrNameLst>
                                      </p:cBhvr>
                                      <p:to>
                                        <p:strVal val="visible"/>
                                      </p:to>
                                    </p:set>
                                    <p:anim calcmode="lin" valueType="num">
                                      <p:cBhvr additive="base">
                                        <p:cTn id="25"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3" end="3"/>
                                            </p:txEl>
                                          </p:spTgt>
                                        </p:tgtEl>
                                        <p:attrNameLst>
                                          <p:attrName>style.visibility</p:attrName>
                                        </p:attrNameLst>
                                      </p:cBhvr>
                                      <p:to>
                                        <p:strVal val="visible"/>
                                      </p:to>
                                    </p:set>
                                    <p:anim calcmode="lin" valueType="num">
                                      <p:cBhvr additive="base">
                                        <p:cTn id="31"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4" end="4"/>
                                            </p:txEl>
                                          </p:spTgt>
                                        </p:tgtEl>
                                        <p:attrNameLst>
                                          <p:attrName>style.visibility</p:attrName>
                                        </p:attrNameLst>
                                      </p:cBhvr>
                                      <p:to>
                                        <p:strVal val="visible"/>
                                      </p:to>
                                    </p:set>
                                    <p:anim calcmode="lin" valueType="num">
                                      <p:cBhvr additive="base">
                                        <p:cTn id="37"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Python Visualizations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28266" y="1606992"/>
            <a:ext cx="3285836" cy="280699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288" y="1606993"/>
            <a:ext cx="4524385" cy="2806995"/>
          </a:xfrm>
          <a:prstGeom prst="rect">
            <a:avLst/>
          </a:prstGeom>
        </p:spPr>
      </p:pic>
    </p:spTree>
    <p:extLst>
      <p:ext uri="{BB962C8B-B14F-4D97-AF65-F5344CB8AC3E}">
        <p14:creationId xmlns:p14="http://schemas.microsoft.com/office/powerpoint/2010/main" val="213690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err="1" smtClean="0"/>
              <a:t>Jupyter</a:t>
            </a:r>
            <a:r>
              <a:rPr lang="en-US" dirty="0" smtClean="0"/>
              <a:t> Notebooks</a:t>
            </a:r>
            <a:endParaRPr lang="en-US" dirty="0"/>
          </a:p>
        </p:txBody>
      </p:sp>
      <p:sp>
        <p:nvSpPr>
          <p:cNvPr id="6" name="Content Placeholder 7"/>
          <p:cNvSpPr>
            <a:spLocks noGrp="1"/>
          </p:cNvSpPr>
          <p:nvPr>
            <p:ph sz="half" idx="17"/>
          </p:nvPr>
        </p:nvSpPr>
        <p:spPr>
          <a:xfrm>
            <a:off x="457201" y="1238866"/>
            <a:ext cx="3689498" cy="2652650"/>
          </a:xfrm>
        </p:spPr>
        <p:txBody>
          <a:bodyPr/>
          <a:lstStyle/>
          <a:p>
            <a:r>
              <a:rPr lang="en-US" dirty="0" smtClean="0"/>
              <a:t>A re-imagining of the IPYTHON notebook</a:t>
            </a:r>
          </a:p>
          <a:p>
            <a:r>
              <a:rPr lang="en-US" dirty="0" smtClean="0"/>
              <a:t>Does anyone know how the word </a:t>
            </a:r>
            <a:r>
              <a:rPr lang="en-US" dirty="0" err="1" smtClean="0"/>
              <a:t>Jupyter</a:t>
            </a:r>
            <a:r>
              <a:rPr lang="en-US" dirty="0" smtClean="0"/>
              <a:t> came about?</a:t>
            </a:r>
          </a:p>
          <a:p>
            <a:pPr lvl="1"/>
            <a:r>
              <a:rPr lang="en-US" dirty="0" smtClean="0"/>
              <a:t>Julia</a:t>
            </a:r>
          </a:p>
          <a:p>
            <a:pPr lvl="1"/>
            <a:r>
              <a:rPr lang="en-US" dirty="0" smtClean="0"/>
              <a:t>Python</a:t>
            </a:r>
          </a:p>
          <a:p>
            <a:pPr lvl="1"/>
            <a:r>
              <a:rPr lang="en-US" dirty="0"/>
              <a:t>R</a:t>
            </a:r>
            <a:r>
              <a:rPr lang="en-US" dirty="0" smtClean="0"/>
              <a:t> </a:t>
            </a:r>
          </a:p>
          <a:p>
            <a:r>
              <a:rPr lang="en-US" dirty="0" smtClean="0"/>
              <a:t>Think of it as an online IDE</a:t>
            </a:r>
          </a:p>
          <a:p>
            <a:r>
              <a:rPr lang="en-US" dirty="0" smtClean="0"/>
              <a:t>Developers can create </a:t>
            </a:r>
            <a:r>
              <a:rPr lang="en-US" dirty="0"/>
              <a:t>and share documents that contain live </a:t>
            </a:r>
            <a:r>
              <a:rPr lang="en-US" b="1" dirty="0"/>
              <a:t>code</a:t>
            </a:r>
            <a:r>
              <a:rPr lang="en-US" dirty="0"/>
              <a:t>, </a:t>
            </a:r>
            <a:r>
              <a:rPr lang="en-US" b="1" dirty="0"/>
              <a:t>equations</a:t>
            </a:r>
            <a:r>
              <a:rPr lang="en-US" dirty="0"/>
              <a:t>, </a:t>
            </a:r>
            <a:r>
              <a:rPr lang="en-US" b="1" dirty="0"/>
              <a:t>visualizations</a:t>
            </a:r>
            <a:r>
              <a:rPr lang="en-US" dirty="0"/>
              <a:t> as well as </a:t>
            </a:r>
            <a:r>
              <a:rPr lang="en-US" b="1" dirty="0" smtClean="0"/>
              <a:t>text</a:t>
            </a:r>
          </a:p>
          <a:p>
            <a:r>
              <a:rPr lang="en-US" dirty="0" smtClean="0"/>
              <a:t>Speaking of </a:t>
            </a:r>
            <a:r>
              <a:rPr lang="en-US" dirty="0" err="1" smtClean="0"/>
              <a:t>Jupyter</a:t>
            </a:r>
            <a:r>
              <a:rPr lang="mr-IN" dirty="0" smtClean="0"/>
              <a:t>…</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4011" y="1286537"/>
            <a:ext cx="4729989" cy="3272170"/>
          </a:xfrm>
          <a:prstGeom prst="rect">
            <a:avLst/>
          </a:prstGeom>
        </p:spPr>
      </p:pic>
    </p:spTree>
    <p:extLst>
      <p:ext uri="{BB962C8B-B14F-4D97-AF65-F5344CB8AC3E}">
        <p14:creationId xmlns:p14="http://schemas.microsoft.com/office/powerpoint/2010/main" val="1460257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 calcmode="lin" valueType="num">
                                      <p:cBhvr additive="base">
                                        <p:cTn id="25"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 calcmode="lin" valueType="num">
                                      <p:cBhvr additive="base">
                                        <p:cTn id="31"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6">
                                            <p:txEl>
                                              <p:pRg st="5" end="5"/>
                                            </p:txEl>
                                          </p:spTgt>
                                        </p:tgtEl>
                                        <p:attrNameLst>
                                          <p:attrName>style.visibility</p:attrName>
                                        </p:attrNameLst>
                                      </p:cBhvr>
                                      <p:to>
                                        <p:strVal val="visible"/>
                                      </p:to>
                                    </p:set>
                                    <p:anim calcmode="lin" valueType="num">
                                      <p:cBhvr additive="base">
                                        <p:cTn id="37"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6">
                                            <p:txEl>
                                              <p:pRg st="6" end="6"/>
                                            </p:txEl>
                                          </p:spTgt>
                                        </p:tgtEl>
                                        <p:attrNameLst>
                                          <p:attrName>style.visibility</p:attrName>
                                        </p:attrNameLst>
                                      </p:cBhvr>
                                      <p:to>
                                        <p:strVal val="visible"/>
                                      </p:to>
                                    </p:set>
                                    <p:anim calcmode="lin" valueType="num">
                                      <p:cBhvr additive="base">
                                        <p:cTn id="43"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6">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6">
                                            <p:txEl>
                                              <p:pRg st="7" end="7"/>
                                            </p:txEl>
                                          </p:spTgt>
                                        </p:tgtEl>
                                        <p:attrNameLst>
                                          <p:attrName>style.visibility</p:attrName>
                                        </p:attrNameLst>
                                      </p:cBhvr>
                                      <p:to>
                                        <p:strVal val="visible"/>
                                      </p:to>
                                    </p:set>
                                    <p:anim calcmode="lin" valueType="num">
                                      <p:cBhvr additive="base">
                                        <p:cTn id="49"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Recommendations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662237">
            <a:off x="1580115" y="1463325"/>
            <a:ext cx="2352797" cy="308739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97170">
            <a:off x="5595581" y="1348986"/>
            <a:ext cx="2531907" cy="3316068"/>
          </a:xfrm>
          <a:prstGeom prst="rect">
            <a:avLst/>
          </a:prstGeom>
        </p:spPr>
      </p:pic>
    </p:spTree>
    <p:extLst>
      <p:ext uri="{BB962C8B-B14F-4D97-AF65-F5344CB8AC3E}">
        <p14:creationId xmlns:p14="http://schemas.microsoft.com/office/powerpoint/2010/main" val="2080216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up)">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p:txBody>
          <a:bodyPr/>
          <a:lstStyle/>
          <a:p>
            <a:r>
              <a:rPr lang="en-US" dirty="0" smtClean="0"/>
              <a:t>Demo</a:t>
            </a:r>
            <a:endParaRPr lang="en-US" dirty="0"/>
          </a:p>
        </p:txBody>
      </p:sp>
      <p:sp>
        <p:nvSpPr>
          <p:cNvPr id="3" name="Subtitle 10"/>
          <p:cNvSpPr>
            <a:spLocks noGrp="1"/>
          </p:cNvSpPr>
          <p:nvPr>
            <p:ph type="subTitle" idx="1"/>
          </p:nvPr>
        </p:nvSpPr>
        <p:spPr>
          <a:xfrm>
            <a:off x="1371600" y="2821840"/>
            <a:ext cx="6400800" cy="408996"/>
          </a:xfrm>
        </p:spPr>
        <p:txBody>
          <a:bodyPr/>
          <a:lstStyle/>
          <a:p>
            <a:r>
              <a:rPr lang="en-US" dirty="0" smtClean="0"/>
              <a:t>Stream twitter data with Python and visualize simultaneously with D3</a:t>
            </a:r>
            <a:endParaRPr lang="en-US" dirty="0"/>
          </a:p>
        </p:txBody>
      </p:sp>
    </p:spTree>
    <p:extLst>
      <p:ext uri="{BB962C8B-B14F-4D97-AF65-F5344CB8AC3E}">
        <p14:creationId xmlns:p14="http://schemas.microsoft.com/office/powerpoint/2010/main" val="36140393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7"/>
          </p:nvPr>
        </p:nvSpPr>
        <p:spPr/>
        <p:txBody>
          <a:bodyPr/>
          <a:lstStyle/>
          <a:p>
            <a:r>
              <a:rPr lang="en-US" dirty="0" smtClean="0"/>
              <a:t>Extract twitter data live using python</a:t>
            </a:r>
          </a:p>
          <a:p>
            <a:r>
              <a:rPr lang="en-US" dirty="0" smtClean="0"/>
              <a:t>Visualize data live in D3.js</a:t>
            </a:r>
          </a:p>
          <a:p>
            <a:r>
              <a:rPr lang="en-US" dirty="0" smtClean="0"/>
              <a:t>Further analyze data in R</a:t>
            </a:r>
          </a:p>
          <a:p>
            <a:endParaRPr lang="en-US" dirty="0" smtClean="0"/>
          </a:p>
          <a:p>
            <a:endParaRPr lang="en-US" dirty="0" smtClean="0"/>
          </a:p>
        </p:txBody>
      </p:sp>
      <p:sp>
        <p:nvSpPr>
          <p:cNvPr id="3" name="Title 2"/>
          <p:cNvSpPr>
            <a:spLocks noGrp="1"/>
          </p:cNvSpPr>
          <p:nvPr>
            <p:ph type="title"/>
          </p:nvPr>
        </p:nvSpPr>
        <p:spPr/>
        <p:txBody>
          <a:bodyPr/>
          <a:lstStyle/>
          <a:p>
            <a:r>
              <a:rPr lang="en-US" dirty="0" smtClean="0"/>
              <a:t>Demo</a:t>
            </a:r>
            <a:endParaRPr lang="en-US" dirty="0"/>
          </a:p>
        </p:txBody>
      </p:sp>
    </p:spTree>
    <p:extLst>
      <p:ext uri="{BB962C8B-B14F-4D97-AF65-F5344CB8AC3E}">
        <p14:creationId xmlns:p14="http://schemas.microsoft.com/office/powerpoint/2010/main" val="16118120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i="1" dirty="0"/>
              <a:t>THANK YOU!</a:t>
            </a:r>
          </a:p>
        </p:txBody>
      </p:sp>
      <p:sp>
        <p:nvSpPr>
          <p:cNvPr id="3" name="Subtitle 2"/>
          <p:cNvSpPr>
            <a:spLocks noGrp="1"/>
          </p:cNvSpPr>
          <p:nvPr>
            <p:ph type="subTitle" idx="1"/>
          </p:nvPr>
        </p:nvSpPr>
        <p:spPr/>
        <p:txBody>
          <a:bodyPr/>
          <a:lstStyle/>
          <a:p>
            <a:r>
              <a:rPr lang="en-US" sz="2400" dirty="0" smtClean="0"/>
              <a:t>Follow me @</a:t>
            </a:r>
            <a:r>
              <a:rPr lang="en-US" sz="2400" dirty="0" err="1" smtClean="0"/>
              <a:t>TheAhmedSherif</a:t>
            </a:r>
            <a:endParaRPr lang="en-US" sz="2400" dirty="0"/>
          </a:p>
        </p:txBody>
      </p:sp>
    </p:spTree>
    <p:extLst>
      <p:ext uri="{BB962C8B-B14F-4D97-AF65-F5344CB8AC3E}">
        <p14:creationId xmlns:p14="http://schemas.microsoft.com/office/powerpoint/2010/main" val="760784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What is Practical Data Science</a:t>
            </a:r>
          </a:p>
          <a:p>
            <a:r>
              <a:rPr lang="en-US" dirty="0" smtClean="0"/>
              <a:t>The Transition away from SAS</a:t>
            </a:r>
          </a:p>
          <a:p>
            <a:r>
              <a:rPr lang="en-US" dirty="0" smtClean="0"/>
              <a:t>Explore D3, R, and Python</a:t>
            </a:r>
          </a:p>
          <a:p>
            <a:r>
              <a:rPr lang="en-US" dirty="0" smtClean="0"/>
              <a:t>Demo </a:t>
            </a:r>
            <a:r>
              <a:rPr lang="mr-IN" dirty="0" smtClean="0"/>
              <a:t>–</a:t>
            </a:r>
            <a:r>
              <a:rPr lang="en-US" dirty="0" smtClean="0"/>
              <a:t>  twitter</a:t>
            </a:r>
          </a:p>
          <a:p>
            <a:endParaRPr lang="en-US" dirty="0"/>
          </a:p>
        </p:txBody>
      </p:sp>
    </p:spTree>
    <p:extLst>
      <p:ext uri="{BB962C8B-B14F-4D97-AF65-F5344CB8AC3E}">
        <p14:creationId xmlns:p14="http://schemas.microsoft.com/office/powerpoint/2010/main" val="41846420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p:txBody>
          <a:bodyPr/>
          <a:lstStyle/>
          <a:p>
            <a:r>
              <a:rPr lang="en-US" dirty="0" smtClean="0"/>
              <a:t>What is Practical Data Science</a:t>
            </a:r>
            <a:endParaRPr lang="en-US" dirty="0"/>
          </a:p>
        </p:txBody>
      </p:sp>
      <p:sp>
        <p:nvSpPr>
          <p:cNvPr id="11" name="Subtitle 10"/>
          <p:cNvSpPr>
            <a:spLocks noGrp="1"/>
          </p:cNvSpPr>
          <p:nvPr>
            <p:ph type="subTitle" idx="1"/>
          </p:nvPr>
        </p:nvSpPr>
        <p:spPr/>
        <p:txBody>
          <a:bodyPr/>
          <a:lstStyle/>
          <a:p>
            <a:r>
              <a:rPr lang="en-US" dirty="0" smtClean="0"/>
              <a:t>Introduction</a:t>
            </a:r>
            <a:endParaRPr lang="en-US" dirty="0"/>
          </a:p>
        </p:txBody>
      </p:sp>
    </p:spTree>
    <p:extLst>
      <p:ext uri="{BB962C8B-B14F-4D97-AF65-F5344CB8AC3E}">
        <p14:creationId xmlns:p14="http://schemas.microsoft.com/office/powerpoint/2010/main" val="5426904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5"/>
            <a:ext cx="4784651" cy="3274141"/>
          </a:xfrm>
        </p:spPr>
        <p:txBody>
          <a:bodyPr/>
          <a:lstStyle/>
          <a:p>
            <a:r>
              <a:rPr lang="en-US" dirty="0" smtClean="0"/>
              <a:t>In 2016, I was asked to write a book on Business Intelligence using the following:</a:t>
            </a:r>
          </a:p>
          <a:p>
            <a:pPr lvl="1"/>
            <a:r>
              <a:rPr lang="en-US" dirty="0" smtClean="0"/>
              <a:t>Power BI</a:t>
            </a:r>
          </a:p>
          <a:p>
            <a:pPr lvl="1"/>
            <a:r>
              <a:rPr lang="en-US" dirty="0" smtClean="0"/>
              <a:t>Tableau</a:t>
            </a:r>
          </a:p>
          <a:p>
            <a:pPr lvl="1"/>
            <a:r>
              <a:rPr lang="en-US" dirty="0" err="1" smtClean="0"/>
              <a:t>QlikSense</a:t>
            </a:r>
            <a:endParaRPr lang="en-US" dirty="0" smtClean="0"/>
          </a:p>
          <a:p>
            <a:pPr lvl="1"/>
            <a:r>
              <a:rPr lang="en-US" dirty="0" smtClean="0"/>
              <a:t>R</a:t>
            </a:r>
          </a:p>
          <a:p>
            <a:pPr lvl="1"/>
            <a:r>
              <a:rPr lang="en-US" dirty="0" smtClean="0"/>
              <a:t>Python</a:t>
            </a:r>
          </a:p>
          <a:p>
            <a:pPr lvl="1"/>
            <a:r>
              <a:rPr lang="en-US" dirty="0" smtClean="0"/>
              <a:t>D3.js</a:t>
            </a:r>
          </a:p>
          <a:p>
            <a:r>
              <a:rPr lang="en-US" dirty="0" smtClean="0"/>
              <a:t>I understood the reasoning behind the first 3 tools</a:t>
            </a:r>
          </a:p>
          <a:p>
            <a:r>
              <a:rPr lang="en-US" dirty="0" smtClean="0"/>
              <a:t>I was struggling to understand where they were coming from in regards to R, Python, and D3</a:t>
            </a:r>
          </a:p>
          <a:p>
            <a:pPr lvl="1"/>
            <a:endParaRPr lang="en-US" dirty="0"/>
          </a:p>
        </p:txBody>
      </p:sp>
      <p:sp>
        <p:nvSpPr>
          <p:cNvPr id="7" name="Title 6"/>
          <p:cNvSpPr>
            <a:spLocks noGrp="1"/>
          </p:cNvSpPr>
          <p:nvPr>
            <p:ph type="title"/>
          </p:nvPr>
        </p:nvSpPr>
        <p:spPr/>
        <p:txBody>
          <a:bodyPr/>
          <a:lstStyle/>
          <a:p>
            <a:r>
              <a:rPr lang="en-US" dirty="0" smtClean="0"/>
              <a:t>Practical Data Science</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817616">
            <a:off x="6052299" y="1326300"/>
            <a:ext cx="2330394" cy="2961996"/>
          </a:xfrm>
          <a:prstGeom prst="rect">
            <a:avLst/>
          </a:prstGeom>
        </p:spPr>
      </p:pic>
    </p:spTree>
    <p:extLst>
      <p:ext uri="{BB962C8B-B14F-4D97-AF65-F5344CB8AC3E}">
        <p14:creationId xmlns:p14="http://schemas.microsoft.com/office/powerpoint/2010/main" val="4177309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anim calcmode="lin" valueType="num">
                                      <p:cBhvr additive="base">
                                        <p:cTn id="13"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 calcmode="lin" valueType="num">
                                      <p:cBhvr additive="base">
                                        <p:cTn id="19"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1" end="1"/>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anim calcmode="lin" valueType="num">
                                      <p:cBhvr additive="base">
                                        <p:cTn id="23"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8">
                                            <p:txEl>
                                              <p:pRg st="2" end="2"/>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 calcmode="lin" valueType="num">
                                      <p:cBhvr additive="base">
                                        <p:cTn id="27"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8">
                                            <p:txEl>
                                              <p:pRg st="4" end="4"/>
                                            </p:txEl>
                                          </p:spTgt>
                                        </p:tgtEl>
                                        <p:attrNameLst>
                                          <p:attrName>style.visibility</p:attrName>
                                        </p:attrNameLst>
                                      </p:cBhvr>
                                      <p:to>
                                        <p:strVal val="visible"/>
                                      </p:to>
                                    </p:set>
                                    <p:anim calcmode="lin" valueType="num">
                                      <p:cBhvr additive="base">
                                        <p:cTn id="33"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8">
                                            <p:txEl>
                                              <p:pRg st="4" end="4"/>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 calcmode="lin" valueType="num">
                                      <p:cBhvr additive="base">
                                        <p:cTn id="37"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5" end="5"/>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8">
                                            <p:txEl>
                                              <p:pRg st="6" end="6"/>
                                            </p:txEl>
                                          </p:spTgt>
                                        </p:tgtEl>
                                        <p:attrNameLst>
                                          <p:attrName>style.visibility</p:attrName>
                                        </p:attrNameLst>
                                      </p:cBhvr>
                                      <p:to>
                                        <p:strVal val="visible"/>
                                      </p:to>
                                    </p:set>
                                    <p:anim calcmode="lin" valueType="num">
                                      <p:cBhvr additive="base">
                                        <p:cTn id="41"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8">
                                            <p:txEl>
                                              <p:pRg st="7" end="7"/>
                                            </p:txEl>
                                          </p:spTgt>
                                        </p:tgtEl>
                                        <p:attrNameLst>
                                          <p:attrName>style.visibility</p:attrName>
                                        </p:attrNameLst>
                                      </p:cBhvr>
                                      <p:to>
                                        <p:strVal val="visible"/>
                                      </p:to>
                                    </p:set>
                                    <p:anim calcmode="lin" valueType="num">
                                      <p:cBhvr additive="base">
                                        <p:cTn id="47"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8">
                                            <p:txEl>
                                              <p:pRg st="8" end="8"/>
                                            </p:txEl>
                                          </p:spTgt>
                                        </p:tgtEl>
                                        <p:attrNameLst>
                                          <p:attrName>style.visibility</p:attrName>
                                        </p:attrNameLst>
                                      </p:cBhvr>
                                      <p:to>
                                        <p:strVal val="visible"/>
                                      </p:to>
                                    </p:set>
                                    <p:anim calcmode="lin" valueType="num">
                                      <p:cBhvr additive="base">
                                        <p:cTn id="53"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5"/>
            <a:ext cx="4784651" cy="3274141"/>
          </a:xfrm>
        </p:spPr>
        <p:txBody>
          <a:bodyPr/>
          <a:lstStyle/>
          <a:p>
            <a:r>
              <a:rPr lang="en-US" dirty="0" smtClean="0"/>
              <a:t>I then had a eureka moment</a:t>
            </a:r>
          </a:p>
          <a:p>
            <a:r>
              <a:rPr lang="en-US" dirty="0" smtClean="0"/>
              <a:t>Back in school we used the following:</a:t>
            </a:r>
          </a:p>
          <a:p>
            <a:pPr lvl="1"/>
            <a:r>
              <a:rPr lang="en-US" dirty="0" err="1" smtClean="0"/>
              <a:t>Rstudio</a:t>
            </a:r>
            <a:endParaRPr lang="en-US" dirty="0" smtClean="0"/>
          </a:p>
          <a:p>
            <a:pPr lvl="1"/>
            <a:r>
              <a:rPr lang="en-US" dirty="0" err="1" smtClean="0"/>
              <a:t>IPython</a:t>
            </a:r>
            <a:r>
              <a:rPr lang="en-US" dirty="0" smtClean="0"/>
              <a:t> Notebooks (</a:t>
            </a:r>
            <a:r>
              <a:rPr lang="en-US" dirty="0" err="1" smtClean="0"/>
              <a:t>Jupyter</a:t>
            </a:r>
            <a:r>
              <a:rPr lang="en-US" dirty="0" smtClean="0"/>
              <a:t> Notebooks)</a:t>
            </a:r>
          </a:p>
          <a:p>
            <a:pPr lvl="1"/>
            <a:r>
              <a:rPr lang="en-US" dirty="0" smtClean="0"/>
              <a:t>HTML</a:t>
            </a:r>
          </a:p>
          <a:p>
            <a:r>
              <a:rPr lang="en-US" dirty="0" smtClean="0"/>
              <a:t>All use markup</a:t>
            </a:r>
          </a:p>
          <a:p>
            <a:r>
              <a:rPr lang="en-US" dirty="0" smtClean="0"/>
              <a:t>All deliver data as information to users</a:t>
            </a:r>
          </a:p>
          <a:p>
            <a:r>
              <a:rPr lang="en-US" dirty="0" smtClean="0"/>
              <a:t>All made available with the introduction of IDE’s</a:t>
            </a:r>
          </a:p>
          <a:p>
            <a:pPr lvl="1"/>
            <a:r>
              <a:rPr lang="en-US" b="1" dirty="0" smtClean="0"/>
              <a:t>I</a:t>
            </a:r>
            <a:r>
              <a:rPr lang="en-US" dirty="0" smtClean="0"/>
              <a:t>ntegrated</a:t>
            </a:r>
          </a:p>
          <a:p>
            <a:pPr lvl="1"/>
            <a:r>
              <a:rPr lang="en-US" b="1" dirty="0" smtClean="0"/>
              <a:t>D</a:t>
            </a:r>
            <a:r>
              <a:rPr lang="en-US" dirty="0" smtClean="0"/>
              <a:t>evelopment</a:t>
            </a:r>
          </a:p>
          <a:p>
            <a:pPr lvl="1"/>
            <a:r>
              <a:rPr lang="en-US" b="1" dirty="0" smtClean="0"/>
              <a:t>E</a:t>
            </a:r>
            <a:r>
              <a:rPr lang="en-US" dirty="0" smtClean="0"/>
              <a:t>nvironment</a:t>
            </a:r>
          </a:p>
          <a:p>
            <a:endParaRPr lang="en-US" dirty="0" smtClean="0"/>
          </a:p>
          <a:p>
            <a:pPr lvl="1"/>
            <a:endParaRPr lang="en-US" dirty="0"/>
          </a:p>
        </p:txBody>
      </p:sp>
      <p:sp>
        <p:nvSpPr>
          <p:cNvPr id="7" name="Title 6"/>
          <p:cNvSpPr>
            <a:spLocks noGrp="1"/>
          </p:cNvSpPr>
          <p:nvPr>
            <p:ph type="title"/>
          </p:nvPr>
        </p:nvSpPr>
        <p:spPr/>
        <p:txBody>
          <a:bodyPr/>
          <a:lstStyle/>
          <a:p>
            <a:r>
              <a:rPr lang="en-US" dirty="0" smtClean="0"/>
              <a:t>Practical Data Science</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5556" y="1810488"/>
            <a:ext cx="3539164" cy="1538767"/>
          </a:xfrm>
          <a:prstGeom prst="rect">
            <a:avLst/>
          </a:prstGeom>
        </p:spPr>
      </p:pic>
    </p:spTree>
    <p:extLst>
      <p:ext uri="{BB962C8B-B14F-4D97-AF65-F5344CB8AC3E}">
        <p14:creationId xmlns:p14="http://schemas.microsoft.com/office/powerpoint/2010/main" val="633800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 calcmode="lin" valueType="num">
                                      <p:cBhvr additive="base">
                                        <p:cTn id="19"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1" end="1"/>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anim calcmode="lin" valueType="num">
                                      <p:cBhvr additive="base">
                                        <p:cTn id="23"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8">
                                            <p:txEl>
                                              <p:pRg st="2" end="2"/>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 calcmode="lin" valueType="num">
                                      <p:cBhvr additive="base">
                                        <p:cTn id="27"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8">
                                            <p:txEl>
                                              <p:pRg st="3" end="3"/>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anim calcmode="lin" valueType="num">
                                      <p:cBhvr additive="base">
                                        <p:cTn id="3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 calcmode="lin" valueType="num">
                                      <p:cBhvr additive="base">
                                        <p:cTn id="37"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6" end="6"/>
                                            </p:txEl>
                                          </p:spTgt>
                                        </p:tgtEl>
                                        <p:attrNameLst>
                                          <p:attrName>style.visibility</p:attrName>
                                        </p:attrNameLst>
                                      </p:cBhvr>
                                      <p:to>
                                        <p:strVal val="visible"/>
                                      </p:to>
                                    </p:set>
                                    <p:anim calcmode="lin" valueType="num">
                                      <p:cBhvr additive="base">
                                        <p:cTn id="43"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8">
                                            <p:txEl>
                                              <p:pRg st="7" end="7"/>
                                            </p:txEl>
                                          </p:spTgt>
                                        </p:tgtEl>
                                        <p:attrNameLst>
                                          <p:attrName>style.visibility</p:attrName>
                                        </p:attrNameLst>
                                      </p:cBhvr>
                                      <p:to>
                                        <p:strVal val="visible"/>
                                      </p:to>
                                    </p:set>
                                    <p:anim calcmode="lin" valueType="num">
                                      <p:cBhvr additive="base">
                                        <p:cTn id="49"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8">
                                            <p:txEl>
                                              <p:pRg st="8" end="8"/>
                                            </p:txEl>
                                          </p:spTgt>
                                        </p:tgtEl>
                                        <p:attrNameLst>
                                          <p:attrName>style.visibility</p:attrName>
                                        </p:attrNameLst>
                                      </p:cBhvr>
                                      <p:to>
                                        <p:strVal val="visible"/>
                                      </p:to>
                                    </p:set>
                                    <p:anim calcmode="lin" valueType="num">
                                      <p:cBhvr additive="base">
                                        <p:cTn id="55"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8">
                                            <p:txEl>
                                              <p:pRg st="9" end="9"/>
                                            </p:txEl>
                                          </p:spTgt>
                                        </p:tgtEl>
                                        <p:attrNameLst>
                                          <p:attrName>style.visibility</p:attrName>
                                        </p:attrNameLst>
                                      </p:cBhvr>
                                      <p:to>
                                        <p:strVal val="visible"/>
                                      </p:to>
                                    </p:set>
                                    <p:anim calcmode="lin" valueType="num">
                                      <p:cBhvr additive="base">
                                        <p:cTn id="61" dur="500" fill="hold"/>
                                        <p:tgtEl>
                                          <p:spTgt spid="8">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8">
                                            <p:txEl>
                                              <p:pRg st="10" end="10"/>
                                            </p:txEl>
                                          </p:spTgt>
                                        </p:tgtEl>
                                        <p:attrNameLst>
                                          <p:attrName>style.visibility</p:attrName>
                                        </p:attrNameLst>
                                      </p:cBhvr>
                                      <p:to>
                                        <p:strVal val="visible"/>
                                      </p:to>
                                    </p:set>
                                    <p:anim calcmode="lin" valueType="num">
                                      <p:cBhvr additive="base">
                                        <p:cTn id="67" dur="500" fill="hold"/>
                                        <p:tgtEl>
                                          <p:spTgt spid="8">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8">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p:txBody>
          <a:bodyPr/>
          <a:lstStyle/>
          <a:p>
            <a:r>
              <a:rPr lang="en-US" dirty="0" smtClean="0"/>
              <a:t>Open Source Data Science</a:t>
            </a:r>
            <a:endParaRPr lang="en-US" dirty="0"/>
          </a:p>
        </p:txBody>
      </p:sp>
      <p:sp>
        <p:nvSpPr>
          <p:cNvPr id="5" name="Subtitle 2"/>
          <p:cNvSpPr>
            <a:spLocks noGrp="1"/>
          </p:cNvSpPr>
          <p:nvPr>
            <p:ph type="subTitle" idx="1"/>
          </p:nvPr>
        </p:nvSpPr>
        <p:spPr>
          <a:xfrm>
            <a:off x="1371600" y="2606681"/>
            <a:ext cx="6400800" cy="408996"/>
          </a:xfrm>
        </p:spPr>
        <p:txBody>
          <a:bodyPr/>
          <a:lstStyle/>
          <a:p>
            <a:r>
              <a:rPr lang="en-US" sz="2000" dirty="0" smtClean="0"/>
              <a:t>SAS vs Open Source</a:t>
            </a:r>
            <a:endParaRPr lang="en-US" sz="2000" dirty="0"/>
          </a:p>
        </p:txBody>
      </p:sp>
    </p:spTree>
    <p:extLst>
      <p:ext uri="{BB962C8B-B14F-4D97-AF65-F5344CB8AC3E}">
        <p14:creationId xmlns:p14="http://schemas.microsoft.com/office/powerpoint/2010/main" val="12476569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5"/>
            <a:ext cx="4157330" cy="3274141"/>
          </a:xfrm>
        </p:spPr>
        <p:txBody>
          <a:bodyPr/>
          <a:lstStyle/>
          <a:p>
            <a:r>
              <a:rPr lang="en-US" b="1" dirty="0" smtClean="0"/>
              <a:t>SAS</a:t>
            </a:r>
            <a:r>
              <a:rPr lang="en-US" dirty="0" smtClean="0"/>
              <a:t> used to be the only name in the game for Data Science for many  years</a:t>
            </a:r>
          </a:p>
          <a:p>
            <a:r>
              <a:rPr lang="en-US" dirty="0" smtClean="0"/>
              <a:t>That is not necessarily the case anymore</a:t>
            </a:r>
          </a:p>
          <a:p>
            <a:r>
              <a:rPr lang="en-US" b="1" dirty="0" smtClean="0"/>
              <a:t>R</a:t>
            </a:r>
            <a:r>
              <a:rPr lang="en-US" dirty="0" smtClean="0"/>
              <a:t> and </a:t>
            </a:r>
            <a:r>
              <a:rPr lang="en-US" b="1" dirty="0" smtClean="0"/>
              <a:t>Python</a:t>
            </a:r>
            <a:r>
              <a:rPr lang="en-US" dirty="0" smtClean="0"/>
              <a:t> are catching up</a:t>
            </a:r>
          </a:p>
          <a:p>
            <a:r>
              <a:rPr lang="en-US" dirty="0" smtClean="0"/>
              <a:t>Some might even say that they’ve caught up and exceeded SAS</a:t>
            </a:r>
          </a:p>
          <a:p>
            <a:endParaRPr lang="en-US" dirty="0" smtClean="0"/>
          </a:p>
          <a:p>
            <a:pPr lvl="1"/>
            <a:endParaRPr lang="en-US" dirty="0"/>
          </a:p>
        </p:txBody>
      </p:sp>
      <p:sp>
        <p:nvSpPr>
          <p:cNvPr id="7" name="Title 6"/>
          <p:cNvSpPr>
            <a:spLocks noGrp="1"/>
          </p:cNvSpPr>
          <p:nvPr>
            <p:ph type="title"/>
          </p:nvPr>
        </p:nvSpPr>
        <p:spPr/>
        <p:txBody>
          <a:bodyPr/>
          <a:lstStyle/>
          <a:p>
            <a:r>
              <a:rPr lang="en-US" dirty="0" smtClean="0"/>
              <a:t>Why the transition from SAS/SPSS to R/Python</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4530" y="1303183"/>
            <a:ext cx="4242391" cy="3442778"/>
          </a:xfrm>
          <a:prstGeom prst="rect">
            <a:avLst/>
          </a:prstGeom>
        </p:spPr>
      </p:pic>
    </p:spTree>
    <p:extLst>
      <p:ext uri="{BB962C8B-B14F-4D97-AF65-F5344CB8AC3E}">
        <p14:creationId xmlns:p14="http://schemas.microsoft.com/office/powerpoint/2010/main" val="2083219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7"/>
          </p:nvPr>
        </p:nvSpPr>
        <p:spPr>
          <a:xfrm>
            <a:off x="457200" y="1238865"/>
            <a:ext cx="4157330" cy="3274141"/>
          </a:xfrm>
        </p:spPr>
        <p:txBody>
          <a:bodyPr/>
          <a:lstStyle/>
          <a:p>
            <a:r>
              <a:rPr lang="en-US" dirty="0" smtClean="0"/>
              <a:t>Cost &amp; Availability</a:t>
            </a:r>
          </a:p>
          <a:p>
            <a:r>
              <a:rPr lang="en-US" dirty="0" smtClean="0"/>
              <a:t>Transition from Academia to Industry</a:t>
            </a:r>
          </a:p>
          <a:p>
            <a:r>
              <a:rPr lang="en-US" dirty="0" smtClean="0"/>
              <a:t>Customization (Getting underneath the hood)</a:t>
            </a:r>
          </a:p>
          <a:p>
            <a:r>
              <a:rPr lang="en-US" dirty="0" smtClean="0"/>
              <a:t>Ecosystem and Community</a:t>
            </a:r>
          </a:p>
          <a:p>
            <a:r>
              <a:rPr lang="en-US" dirty="0" smtClean="0"/>
              <a:t>Enhancements</a:t>
            </a:r>
          </a:p>
          <a:p>
            <a:r>
              <a:rPr lang="en-US" dirty="0" smtClean="0"/>
              <a:t>Data Visualization tools such as Tableau</a:t>
            </a:r>
          </a:p>
          <a:p>
            <a:endParaRPr lang="en-US" dirty="0" smtClean="0"/>
          </a:p>
          <a:p>
            <a:endParaRPr lang="en-US" dirty="0" smtClean="0"/>
          </a:p>
          <a:p>
            <a:pPr lvl="1"/>
            <a:endParaRPr lang="en-US" dirty="0"/>
          </a:p>
        </p:txBody>
      </p:sp>
      <p:sp>
        <p:nvSpPr>
          <p:cNvPr id="7" name="Title 6"/>
          <p:cNvSpPr>
            <a:spLocks noGrp="1"/>
          </p:cNvSpPr>
          <p:nvPr>
            <p:ph type="title"/>
          </p:nvPr>
        </p:nvSpPr>
        <p:spPr/>
        <p:txBody>
          <a:bodyPr/>
          <a:lstStyle/>
          <a:p>
            <a:r>
              <a:rPr lang="en-US" dirty="0" smtClean="0"/>
              <a:t>What are the reasons for the transition</a:t>
            </a:r>
            <a:endParaRPr lang="en-US" dirty="0"/>
          </a:p>
        </p:txBody>
      </p:sp>
    </p:spTree>
    <p:extLst>
      <p:ext uri="{BB962C8B-B14F-4D97-AF65-F5344CB8AC3E}">
        <p14:creationId xmlns:p14="http://schemas.microsoft.com/office/powerpoint/2010/main" val="738725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anim calcmode="lin" valueType="num">
                                      <p:cBhvr additive="base">
                                        <p:cTn id="3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 calcmode="lin" valueType="num">
                                      <p:cBhvr additive="base">
                                        <p:cTn id="37"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Cover">
  <a:themeElements>
    <a:clrScheme name="CCG Colors">
      <a:dk1>
        <a:sysClr val="windowText" lastClr="000000"/>
      </a:dk1>
      <a:lt1>
        <a:sysClr val="window" lastClr="FFFFFF"/>
      </a:lt1>
      <a:dk2>
        <a:srgbClr val="3F3F3F"/>
      </a:dk2>
      <a:lt2>
        <a:srgbClr val="B7B8BA"/>
      </a:lt2>
      <a:accent1>
        <a:srgbClr val="1AA19A"/>
      </a:accent1>
      <a:accent2>
        <a:srgbClr val="1388A7"/>
      </a:accent2>
      <a:accent3>
        <a:srgbClr val="16366A"/>
      </a:accent3>
      <a:accent4>
        <a:srgbClr val="006E63"/>
      </a:accent4>
      <a:accent5>
        <a:srgbClr val="F38018"/>
      </a:accent5>
      <a:accent6>
        <a:srgbClr val="FFD20A"/>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Agend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ransition Slides">
  <a:themeElements>
    <a:clrScheme name="White Link">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C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Subpage Design 2">
  <a:themeElements>
    <a:clrScheme name="Custom 1">
      <a:dk1>
        <a:sysClr val="windowText" lastClr="000000"/>
      </a:dk1>
      <a:lt1>
        <a:sysClr val="window" lastClr="FFFFFF"/>
      </a:lt1>
      <a:dk2>
        <a:srgbClr val="3F3F3F"/>
      </a:dk2>
      <a:lt2>
        <a:srgbClr val="B7B8BA"/>
      </a:lt2>
      <a:accent1>
        <a:srgbClr val="1AA19A"/>
      </a:accent1>
      <a:accent2>
        <a:srgbClr val="1388A7"/>
      </a:accent2>
      <a:accent3>
        <a:srgbClr val="16366A"/>
      </a:accent3>
      <a:accent4>
        <a:srgbClr val="006E63"/>
      </a:accent4>
      <a:accent5>
        <a:srgbClr val="F38018"/>
      </a:accent5>
      <a:accent6>
        <a:srgbClr val="FFD20A"/>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ubpage Design 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Subpage Design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Closing">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B0C002AF90CC8419B1779ED82706790" ma:contentTypeVersion="2" ma:contentTypeDescription="Create a new document." ma:contentTypeScope="" ma:versionID="c1c64b6924bcf55edce3c128f2c5a95b">
  <xsd:schema xmlns:xsd="http://www.w3.org/2001/XMLSchema" xmlns:xs="http://www.w3.org/2001/XMLSchema" xmlns:p="http://schemas.microsoft.com/office/2006/metadata/properties" xmlns:ns2="92790bc0-dd3a-4a83-9afc-be8f2b65bec8" targetNamespace="http://schemas.microsoft.com/office/2006/metadata/properties" ma:root="true" ma:fieldsID="e095695a7332d565d8c15a9b6a93e901" ns2:_="">
    <xsd:import namespace="92790bc0-dd3a-4a83-9afc-be8f2b65bec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2790bc0-dd3a-4a83-9afc-be8f2b65bec8"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92790bc0-dd3a-4a83-9afc-be8f2b65bec8">
      <UserInfo>
        <DisplayName>Ahmed Sherif</DisplayName>
        <AccountId>467</AccountId>
        <AccountType/>
      </UserInfo>
    </SharedWithUsers>
  </documentManagement>
</p:properties>
</file>

<file path=customXml/itemProps1.xml><?xml version="1.0" encoding="utf-8"?>
<ds:datastoreItem xmlns:ds="http://schemas.openxmlformats.org/officeDocument/2006/customXml" ds:itemID="{BAAE32F1-D1AA-4178-B1F8-B5BDFF50E1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2790bc0-dd3a-4a83-9afc-be8f2b65bec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purl.org/dc/dcmitype/"/>
    <ds:schemaRef ds:uri="http://www.w3.org/XML/1998/namespace"/>
    <ds:schemaRef ds:uri="http://schemas.microsoft.com/office/2006/documentManagement/types"/>
    <ds:schemaRef ds:uri="http://schemas.microsoft.com/office/2006/metadata/properties"/>
    <ds:schemaRef ds:uri="http://purl.org/dc/elements/1.1/"/>
    <ds:schemaRef ds:uri="http://purl.org/dc/terms/"/>
    <ds:schemaRef ds:uri="http://schemas.microsoft.com/office/infopath/2007/PartnerControls"/>
    <ds:schemaRef ds:uri="http://schemas.openxmlformats.org/package/2006/metadata/core-properties"/>
    <ds:schemaRef ds:uri="50fcdc2f-5e56-4417-a264-5560a312c46f"/>
    <ds:schemaRef ds:uri="92790bc0-dd3a-4a83-9afc-be8f2b65bec8"/>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20974</TotalTime>
  <Words>597</Words>
  <Application>Microsoft Macintosh PowerPoint</Application>
  <PresentationFormat>On-screen Show (16:9)</PresentationFormat>
  <Paragraphs>130</Paragraphs>
  <Slides>25</Slides>
  <Notes>2</Notes>
  <HiddenSlides>0</HiddenSlides>
  <MMClips>0</MMClips>
  <ScaleCrop>false</ScaleCrop>
  <HeadingPairs>
    <vt:vector size="6" baseType="variant">
      <vt:variant>
        <vt:lpstr>Fonts Used</vt:lpstr>
      </vt:variant>
      <vt:variant>
        <vt:i4>2</vt:i4>
      </vt:variant>
      <vt:variant>
        <vt:lpstr>Theme</vt:lpstr>
      </vt:variant>
      <vt:variant>
        <vt:i4>7</vt:i4>
      </vt:variant>
      <vt:variant>
        <vt:lpstr>Slide Titles</vt:lpstr>
      </vt:variant>
      <vt:variant>
        <vt:i4>25</vt:i4>
      </vt:variant>
    </vt:vector>
  </HeadingPairs>
  <TitlesOfParts>
    <vt:vector size="34" baseType="lpstr">
      <vt:lpstr>Arial</vt:lpstr>
      <vt:lpstr>Calibri</vt:lpstr>
      <vt:lpstr>Cover</vt:lpstr>
      <vt:lpstr>Agenda</vt:lpstr>
      <vt:lpstr>Transition Slides</vt:lpstr>
      <vt:lpstr>Subpage Design 2</vt:lpstr>
      <vt:lpstr>Subpage Design 3</vt:lpstr>
      <vt:lpstr>Subpage Design 1</vt:lpstr>
      <vt:lpstr>Closing</vt:lpstr>
      <vt:lpstr>Practical Data Science</vt:lpstr>
      <vt:lpstr>SPEAKER</vt:lpstr>
      <vt:lpstr>Agenda</vt:lpstr>
      <vt:lpstr>What is Practical Data Science</vt:lpstr>
      <vt:lpstr>Practical Data Science</vt:lpstr>
      <vt:lpstr>Practical Data Science</vt:lpstr>
      <vt:lpstr>Open Source Data Science</vt:lpstr>
      <vt:lpstr>Why the transition from SAS/SPSS to R/Python</vt:lpstr>
      <vt:lpstr>What are the reasons for the transition</vt:lpstr>
      <vt:lpstr>The competitors to SAS are catching up</vt:lpstr>
      <vt:lpstr>Explore D3, R, and Python</vt:lpstr>
      <vt:lpstr>D3 Visualizations</vt:lpstr>
      <vt:lpstr>D3 Visualizations</vt:lpstr>
      <vt:lpstr>R</vt:lpstr>
      <vt:lpstr>RStudio Enhances R</vt:lpstr>
      <vt:lpstr>Rstudio Knit to HTML</vt:lpstr>
      <vt:lpstr>Python</vt:lpstr>
      <vt:lpstr>Python</vt:lpstr>
      <vt:lpstr>Python</vt:lpstr>
      <vt:lpstr>Python Visualizations</vt:lpstr>
      <vt:lpstr>Jupyter Notebooks</vt:lpstr>
      <vt:lpstr>Recommendations</vt:lpstr>
      <vt:lpstr>Demo</vt:lpstr>
      <vt:lpstr>Demo</vt:lpstr>
      <vt:lpstr>THANK YOU!</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Ahmed Sherif</cp:lastModifiedBy>
  <cp:revision>457</cp:revision>
  <dcterms:created xsi:type="dcterms:W3CDTF">2010-04-12T23:12:02Z</dcterms:created>
  <dcterms:modified xsi:type="dcterms:W3CDTF">2017-08-16T14:45:04Z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0x0101005B0C002AF90CC8419B1779ED82706790</vt:lpwstr>
  </property>
</Properties>
</file>